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7" r:id="rId3"/>
    <p:sldId id="258" r:id="rId4"/>
    <p:sldId id="260" r:id="rId5"/>
    <p:sldId id="261" r:id="rId6"/>
    <p:sldId id="262" r:id="rId7"/>
    <p:sldId id="263" r:id="rId8"/>
    <p:sldId id="264" r:id="rId9"/>
    <p:sldId id="265" r:id="rId10"/>
    <p:sldId id="266" r:id="rId11"/>
    <p:sldId id="267" r:id="rId12"/>
    <p:sldId id="268" r:id="rId1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16" d="100"/>
          <a:sy n="116" d="100"/>
        </p:scale>
        <p:origin x="-792"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diagrams/_rels/data4.xml.rels><?xml version="1.0" encoding="UTF-8" standalone="yes"?>
<Relationships xmlns="http://schemas.openxmlformats.org/package/2006/relationships"><Relationship Id="rId1" Type="http://schemas.openxmlformats.org/officeDocument/2006/relationships/hyperlink" Target="http://kb.papercutsoftware.com/Main/PrintQuota" TargetMode="External"/></Relationships>
</file>

<file path=ppt/diagrams/_rels/data9.xml.rels><?xml version="1.0" encoding="UTF-8" standalone="yes"?>
<Relationships xmlns="http://schemas.openxmlformats.org/package/2006/relationships"><Relationship Id="rId3" Type="http://schemas.openxmlformats.org/officeDocument/2006/relationships/hyperlink" Target="http://www.backupassist.com/" TargetMode="External"/><Relationship Id="rId2" Type="http://schemas.openxmlformats.org/officeDocument/2006/relationships/hyperlink" Target="http://www.ampercent.com/" TargetMode="External"/><Relationship Id="rId1" Type="http://schemas.openxmlformats.org/officeDocument/2006/relationships/hyperlink" Target="http://www.kyoceraprintsolutions.com/" TargetMode="External"/><Relationship Id="rId4" Type="http://schemas.openxmlformats.org/officeDocument/2006/relationships/hyperlink" Target="http://www.google.com/" TargetMode="External"/></Relationships>
</file>

<file path=ppt/diagrams/_rels/drawing4.xml.rels><?xml version="1.0" encoding="UTF-8" standalone="yes"?>
<Relationships xmlns="http://schemas.openxmlformats.org/package/2006/relationships"><Relationship Id="rId1" Type="http://schemas.openxmlformats.org/officeDocument/2006/relationships/hyperlink" Target="http://kb.papercutsoftware.com/Main/PrintQuota" TargetMode="External"/></Relationships>
</file>

<file path=ppt/diagrams/_rels/drawing9.xml.rels><?xml version="1.0" encoding="UTF-8" standalone="yes"?>
<Relationships xmlns="http://schemas.openxmlformats.org/package/2006/relationships"><Relationship Id="rId3" Type="http://schemas.openxmlformats.org/officeDocument/2006/relationships/hyperlink" Target="http://www.backupassist.com/" TargetMode="External"/><Relationship Id="rId2" Type="http://schemas.openxmlformats.org/officeDocument/2006/relationships/hyperlink" Target="http://www.ampercent.com/" TargetMode="External"/><Relationship Id="rId1" Type="http://schemas.openxmlformats.org/officeDocument/2006/relationships/hyperlink" Target="http://www.kyoceraprintsolutions.com/" TargetMode="External"/><Relationship Id="rId4" Type="http://schemas.openxmlformats.org/officeDocument/2006/relationships/hyperlink" Target="http://www.google.com/" TargetMode="Externa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F66971C-8943-4BB4-B519-A84F3F230739}" type="doc">
      <dgm:prSet loTypeId="urn:microsoft.com/office/officeart/2005/8/layout/target3" loCatId="relationship" qsTypeId="urn:microsoft.com/office/officeart/2005/8/quickstyle/simple1" qsCatId="simple" csTypeId="urn:microsoft.com/office/officeart/2005/8/colors/accent1_2" csCatId="accent1" phldr="1"/>
      <dgm:spPr/>
      <dgm:t>
        <a:bodyPr/>
        <a:lstStyle/>
        <a:p>
          <a:endParaRPr lang="en-US"/>
        </a:p>
      </dgm:t>
    </dgm:pt>
    <dgm:pt modelId="{C5E490FF-7130-4EDA-8E21-D4F53CADA741}">
      <dgm:prSet custT="1"/>
      <dgm:spPr/>
      <dgm:t>
        <a:bodyPr/>
        <a:lstStyle/>
        <a:p>
          <a:pPr algn="l" rtl="0"/>
          <a:r>
            <a:rPr lang="en-US" sz="1200" dirty="0" smtClean="0"/>
            <a:t>ICT Sustainability refers to environmentally sustainable computing. It is a combination of cost saving and being gentle on the environment with an anticipated result of reducing pollution and cost to the companies who are planning to integrate sustainability as part of the organisations restructure. </a:t>
          </a:r>
          <a:endParaRPr lang="en-US" sz="1200" dirty="0"/>
        </a:p>
      </dgm:t>
    </dgm:pt>
    <dgm:pt modelId="{63191768-C101-4E9F-A23B-A22B37640865}" type="parTrans" cxnId="{64BB8159-E3E6-40A7-A853-015D62FED7D7}">
      <dgm:prSet/>
      <dgm:spPr/>
      <dgm:t>
        <a:bodyPr/>
        <a:lstStyle/>
        <a:p>
          <a:endParaRPr lang="en-US"/>
        </a:p>
      </dgm:t>
    </dgm:pt>
    <dgm:pt modelId="{B0D6E823-5C1E-4B27-9CFF-B1F5CBB1E90D}" type="sibTrans" cxnId="{64BB8159-E3E6-40A7-A853-015D62FED7D7}">
      <dgm:prSet/>
      <dgm:spPr/>
      <dgm:t>
        <a:bodyPr/>
        <a:lstStyle/>
        <a:p>
          <a:endParaRPr lang="en-US"/>
        </a:p>
      </dgm:t>
    </dgm:pt>
    <dgm:pt modelId="{DD6D3A23-A501-40C9-8AD5-D3E93711F78E}">
      <dgm:prSet custT="1"/>
      <dgm:spPr/>
      <dgm:t>
        <a:bodyPr/>
        <a:lstStyle/>
        <a:p>
          <a:pPr algn="l" rtl="0"/>
          <a:r>
            <a:rPr lang="en-US" sz="1200" dirty="0" smtClean="0"/>
            <a:t>It reduces the use of hazardous materials, maximizes energy efficiency during the product's lifetime, and promotes the recyclability or biodegradability of defunct products and factory waste. </a:t>
          </a:r>
          <a:endParaRPr lang="en-US" sz="1200" dirty="0"/>
        </a:p>
      </dgm:t>
    </dgm:pt>
    <dgm:pt modelId="{42E9586D-E79E-4B43-9CDE-6791C3E2D251}" type="parTrans" cxnId="{379B879F-61D0-45B1-9762-1779DDC89A7C}">
      <dgm:prSet/>
      <dgm:spPr/>
      <dgm:t>
        <a:bodyPr/>
        <a:lstStyle/>
        <a:p>
          <a:endParaRPr lang="en-US"/>
        </a:p>
      </dgm:t>
    </dgm:pt>
    <dgm:pt modelId="{C32197BC-ACA6-4226-ADD7-2012634ED220}" type="sibTrans" cxnId="{379B879F-61D0-45B1-9762-1779DDC89A7C}">
      <dgm:prSet/>
      <dgm:spPr/>
      <dgm:t>
        <a:bodyPr/>
        <a:lstStyle/>
        <a:p>
          <a:endParaRPr lang="en-US"/>
        </a:p>
      </dgm:t>
    </dgm:pt>
    <dgm:pt modelId="{05817BEA-1158-4882-BE37-596D13473141}">
      <dgm:prSet custT="1"/>
      <dgm:spPr/>
      <dgm:t>
        <a:bodyPr/>
        <a:lstStyle/>
        <a:p>
          <a:pPr algn="l" rtl="0"/>
          <a:r>
            <a:rPr lang="en-US" sz="1200" dirty="0" smtClean="0"/>
            <a:t>Schools can effectively design and implement a Green Printing Infrastructure project that will reduce costs and reduce the size of their carbon footprint.</a:t>
          </a:r>
          <a:endParaRPr lang="en-US" sz="1200" dirty="0"/>
        </a:p>
      </dgm:t>
    </dgm:pt>
    <dgm:pt modelId="{083DA3B3-1C0A-487A-A562-74E06C3B579F}" type="parTrans" cxnId="{BCD498C7-326D-4B00-B8F0-1CEFB9B6C7ED}">
      <dgm:prSet/>
      <dgm:spPr/>
      <dgm:t>
        <a:bodyPr/>
        <a:lstStyle/>
        <a:p>
          <a:endParaRPr lang="en-US"/>
        </a:p>
      </dgm:t>
    </dgm:pt>
    <dgm:pt modelId="{250D81B3-C7C1-463F-BCE8-25028CBC39DA}" type="sibTrans" cxnId="{BCD498C7-326D-4B00-B8F0-1CEFB9B6C7ED}">
      <dgm:prSet/>
      <dgm:spPr/>
      <dgm:t>
        <a:bodyPr/>
        <a:lstStyle/>
        <a:p>
          <a:endParaRPr lang="en-US"/>
        </a:p>
      </dgm:t>
    </dgm:pt>
    <dgm:pt modelId="{C50D5598-BEDB-4D7F-B38B-41B2CE5667FD}" type="pres">
      <dgm:prSet presAssocID="{AF66971C-8943-4BB4-B519-A84F3F230739}" presName="Name0" presStyleCnt="0">
        <dgm:presLayoutVars>
          <dgm:chMax val="7"/>
          <dgm:dir/>
          <dgm:animLvl val="lvl"/>
          <dgm:resizeHandles val="exact"/>
        </dgm:presLayoutVars>
      </dgm:prSet>
      <dgm:spPr/>
    </dgm:pt>
    <dgm:pt modelId="{72C639EF-E5EC-4B11-B4C1-F7A9F757290D}" type="pres">
      <dgm:prSet presAssocID="{C5E490FF-7130-4EDA-8E21-D4F53CADA741}" presName="circle1" presStyleLbl="node1" presStyleIdx="0" presStyleCnt="3"/>
      <dgm:spPr/>
    </dgm:pt>
    <dgm:pt modelId="{EDE28D65-4C35-4394-ADE1-0D678A59C06D}" type="pres">
      <dgm:prSet presAssocID="{C5E490FF-7130-4EDA-8E21-D4F53CADA741}" presName="space" presStyleCnt="0"/>
      <dgm:spPr/>
    </dgm:pt>
    <dgm:pt modelId="{3C2787DB-D0D4-4FCB-B612-92D46A5738F7}" type="pres">
      <dgm:prSet presAssocID="{C5E490FF-7130-4EDA-8E21-D4F53CADA741}" presName="rect1" presStyleLbl="alignAcc1" presStyleIdx="0" presStyleCnt="3"/>
      <dgm:spPr/>
      <dgm:t>
        <a:bodyPr/>
        <a:lstStyle/>
        <a:p>
          <a:endParaRPr lang="en-US"/>
        </a:p>
      </dgm:t>
    </dgm:pt>
    <dgm:pt modelId="{AB90616E-22D1-4494-8135-1D6344956A8A}" type="pres">
      <dgm:prSet presAssocID="{DD6D3A23-A501-40C9-8AD5-D3E93711F78E}" presName="vertSpace2" presStyleLbl="node1" presStyleIdx="0" presStyleCnt="3"/>
      <dgm:spPr/>
    </dgm:pt>
    <dgm:pt modelId="{FC2639FE-71CC-4BD8-A2C1-B6022C7A9434}" type="pres">
      <dgm:prSet presAssocID="{DD6D3A23-A501-40C9-8AD5-D3E93711F78E}" presName="circle2" presStyleLbl="node1" presStyleIdx="1" presStyleCnt="3"/>
      <dgm:spPr/>
    </dgm:pt>
    <dgm:pt modelId="{3F877DC4-0A3D-4566-BF73-CCC4AD40B378}" type="pres">
      <dgm:prSet presAssocID="{DD6D3A23-A501-40C9-8AD5-D3E93711F78E}" presName="rect2" presStyleLbl="alignAcc1" presStyleIdx="1" presStyleCnt="3"/>
      <dgm:spPr/>
    </dgm:pt>
    <dgm:pt modelId="{259BF66E-40D9-47E1-8C74-0697FFEFBDDD}" type="pres">
      <dgm:prSet presAssocID="{05817BEA-1158-4882-BE37-596D13473141}" presName="vertSpace3" presStyleLbl="node1" presStyleIdx="1" presStyleCnt="3"/>
      <dgm:spPr/>
    </dgm:pt>
    <dgm:pt modelId="{0E449DEF-B3F3-45D8-BADC-B8E786046321}" type="pres">
      <dgm:prSet presAssocID="{05817BEA-1158-4882-BE37-596D13473141}" presName="circle3" presStyleLbl="node1" presStyleIdx="2" presStyleCnt="3"/>
      <dgm:spPr/>
    </dgm:pt>
    <dgm:pt modelId="{63E2FA8A-8B98-48BF-A77B-2700267CF111}" type="pres">
      <dgm:prSet presAssocID="{05817BEA-1158-4882-BE37-596D13473141}" presName="rect3" presStyleLbl="alignAcc1" presStyleIdx="2" presStyleCnt="3"/>
      <dgm:spPr/>
    </dgm:pt>
    <dgm:pt modelId="{4ECB4CC0-EADC-40D6-909C-F9C2DBA1D6ED}" type="pres">
      <dgm:prSet presAssocID="{C5E490FF-7130-4EDA-8E21-D4F53CADA741}" presName="rect1ParTxNoCh" presStyleLbl="alignAcc1" presStyleIdx="2" presStyleCnt="3">
        <dgm:presLayoutVars>
          <dgm:chMax val="1"/>
          <dgm:bulletEnabled val="1"/>
        </dgm:presLayoutVars>
      </dgm:prSet>
      <dgm:spPr/>
      <dgm:t>
        <a:bodyPr/>
        <a:lstStyle/>
        <a:p>
          <a:endParaRPr lang="en-US"/>
        </a:p>
      </dgm:t>
    </dgm:pt>
    <dgm:pt modelId="{2163A569-27A1-4E1D-854C-6D420C0B0721}" type="pres">
      <dgm:prSet presAssocID="{DD6D3A23-A501-40C9-8AD5-D3E93711F78E}" presName="rect2ParTxNoCh" presStyleLbl="alignAcc1" presStyleIdx="2" presStyleCnt="3">
        <dgm:presLayoutVars>
          <dgm:chMax val="1"/>
          <dgm:bulletEnabled val="1"/>
        </dgm:presLayoutVars>
      </dgm:prSet>
      <dgm:spPr/>
    </dgm:pt>
    <dgm:pt modelId="{FA253E9D-5E2D-4BF7-949C-0F56411DFC05}" type="pres">
      <dgm:prSet presAssocID="{05817BEA-1158-4882-BE37-596D13473141}" presName="rect3ParTxNoCh" presStyleLbl="alignAcc1" presStyleIdx="2" presStyleCnt="3">
        <dgm:presLayoutVars>
          <dgm:chMax val="1"/>
          <dgm:bulletEnabled val="1"/>
        </dgm:presLayoutVars>
      </dgm:prSet>
      <dgm:spPr/>
    </dgm:pt>
  </dgm:ptLst>
  <dgm:cxnLst>
    <dgm:cxn modelId="{B00F7A02-A311-4ADF-8F4F-D53677EB3F6B}" type="presOf" srcId="{C5E490FF-7130-4EDA-8E21-D4F53CADA741}" destId="{4ECB4CC0-EADC-40D6-909C-F9C2DBA1D6ED}" srcOrd="1" destOrd="0" presId="urn:microsoft.com/office/officeart/2005/8/layout/target3"/>
    <dgm:cxn modelId="{BCD498C7-326D-4B00-B8F0-1CEFB9B6C7ED}" srcId="{AF66971C-8943-4BB4-B519-A84F3F230739}" destId="{05817BEA-1158-4882-BE37-596D13473141}" srcOrd="2" destOrd="0" parTransId="{083DA3B3-1C0A-487A-A562-74E06C3B579F}" sibTransId="{250D81B3-C7C1-463F-BCE8-25028CBC39DA}"/>
    <dgm:cxn modelId="{A69CBC98-4D1D-4361-810A-22681073A79D}" type="presOf" srcId="{AF66971C-8943-4BB4-B519-A84F3F230739}" destId="{C50D5598-BEDB-4D7F-B38B-41B2CE5667FD}" srcOrd="0" destOrd="0" presId="urn:microsoft.com/office/officeart/2005/8/layout/target3"/>
    <dgm:cxn modelId="{BAF2742A-0AD1-4674-BF64-8F282850A642}" type="presOf" srcId="{DD6D3A23-A501-40C9-8AD5-D3E93711F78E}" destId="{3F877DC4-0A3D-4566-BF73-CCC4AD40B378}" srcOrd="0" destOrd="0" presId="urn:microsoft.com/office/officeart/2005/8/layout/target3"/>
    <dgm:cxn modelId="{1FABE6AF-A3D3-4B20-9371-1AC08F90A40E}" type="presOf" srcId="{05817BEA-1158-4882-BE37-596D13473141}" destId="{63E2FA8A-8B98-48BF-A77B-2700267CF111}" srcOrd="0" destOrd="0" presId="urn:microsoft.com/office/officeart/2005/8/layout/target3"/>
    <dgm:cxn modelId="{64131741-36CF-452F-9ACA-EB167CE769D2}" type="presOf" srcId="{C5E490FF-7130-4EDA-8E21-D4F53CADA741}" destId="{3C2787DB-D0D4-4FCB-B612-92D46A5738F7}" srcOrd="0" destOrd="0" presId="urn:microsoft.com/office/officeart/2005/8/layout/target3"/>
    <dgm:cxn modelId="{379B879F-61D0-45B1-9762-1779DDC89A7C}" srcId="{AF66971C-8943-4BB4-B519-A84F3F230739}" destId="{DD6D3A23-A501-40C9-8AD5-D3E93711F78E}" srcOrd="1" destOrd="0" parTransId="{42E9586D-E79E-4B43-9CDE-6791C3E2D251}" sibTransId="{C32197BC-ACA6-4226-ADD7-2012634ED220}"/>
    <dgm:cxn modelId="{EA013ACD-A092-42FF-AB0E-29C78BD9FD2D}" type="presOf" srcId="{DD6D3A23-A501-40C9-8AD5-D3E93711F78E}" destId="{2163A569-27A1-4E1D-854C-6D420C0B0721}" srcOrd="1" destOrd="0" presId="urn:microsoft.com/office/officeart/2005/8/layout/target3"/>
    <dgm:cxn modelId="{64BB8159-E3E6-40A7-A853-015D62FED7D7}" srcId="{AF66971C-8943-4BB4-B519-A84F3F230739}" destId="{C5E490FF-7130-4EDA-8E21-D4F53CADA741}" srcOrd="0" destOrd="0" parTransId="{63191768-C101-4E9F-A23B-A22B37640865}" sibTransId="{B0D6E823-5C1E-4B27-9CFF-B1F5CBB1E90D}"/>
    <dgm:cxn modelId="{02B669B5-D66C-45C4-993F-FCC90FBA10B1}" type="presOf" srcId="{05817BEA-1158-4882-BE37-596D13473141}" destId="{FA253E9D-5E2D-4BF7-949C-0F56411DFC05}" srcOrd="1" destOrd="0" presId="urn:microsoft.com/office/officeart/2005/8/layout/target3"/>
    <dgm:cxn modelId="{B5A0D2AB-B2F6-4E57-B407-33A2EF6D9BD0}" type="presParOf" srcId="{C50D5598-BEDB-4D7F-B38B-41B2CE5667FD}" destId="{72C639EF-E5EC-4B11-B4C1-F7A9F757290D}" srcOrd="0" destOrd="0" presId="urn:microsoft.com/office/officeart/2005/8/layout/target3"/>
    <dgm:cxn modelId="{733A05DB-34AB-4E24-A6C5-C2AB1C19CD0B}" type="presParOf" srcId="{C50D5598-BEDB-4D7F-B38B-41B2CE5667FD}" destId="{EDE28D65-4C35-4394-ADE1-0D678A59C06D}" srcOrd="1" destOrd="0" presId="urn:microsoft.com/office/officeart/2005/8/layout/target3"/>
    <dgm:cxn modelId="{1673AECD-8472-4F77-A12C-38B8FE5CA6F9}" type="presParOf" srcId="{C50D5598-BEDB-4D7F-B38B-41B2CE5667FD}" destId="{3C2787DB-D0D4-4FCB-B612-92D46A5738F7}" srcOrd="2" destOrd="0" presId="urn:microsoft.com/office/officeart/2005/8/layout/target3"/>
    <dgm:cxn modelId="{F8A60E93-E1B1-44F3-A0EB-F0C3365D5F86}" type="presParOf" srcId="{C50D5598-BEDB-4D7F-B38B-41B2CE5667FD}" destId="{AB90616E-22D1-4494-8135-1D6344956A8A}" srcOrd="3" destOrd="0" presId="urn:microsoft.com/office/officeart/2005/8/layout/target3"/>
    <dgm:cxn modelId="{8ACE14C6-14C7-446A-B969-5A80C426A57A}" type="presParOf" srcId="{C50D5598-BEDB-4D7F-B38B-41B2CE5667FD}" destId="{FC2639FE-71CC-4BD8-A2C1-B6022C7A9434}" srcOrd="4" destOrd="0" presId="urn:microsoft.com/office/officeart/2005/8/layout/target3"/>
    <dgm:cxn modelId="{32BF62C9-01CA-4EEA-A0CA-D0D3A12F5CE3}" type="presParOf" srcId="{C50D5598-BEDB-4D7F-B38B-41B2CE5667FD}" destId="{3F877DC4-0A3D-4566-BF73-CCC4AD40B378}" srcOrd="5" destOrd="0" presId="urn:microsoft.com/office/officeart/2005/8/layout/target3"/>
    <dgm:cxn modelId="{8A0BA667-0EC9-46DF-B48A-DD85AAF87DB3}" type="presParOf" srcId="{C50D5598-BEDB-4D7F-B38B-41B2CE5667FD}" destId="{259BF66E-40D9-47E1-8C74-0697FFEFBDDD}" srcOrd="6" destOrd="0" presId="urn:microsoft.com/office/officeart/2005/8/layout/target3"/>
    <dgm:cxn modelId="{BA370627-2D04-444F-B529-C243DB1D96A9}" type="presParOf" srcId="{C50D5598-BEDB-4D7F-B38B-41B2CE5667FD}" destId="{0E449DEF-B3F3-45D8-BADC-B8E786046321}" srcOrd="7" destOrd="0" presId="urn:microsoft.com/office/officeart/2005/8/layout/target3"/>
    <dgm:cxn modelId="{7BD3B8A0-0A79-4162-B96B-3A053A7D973A}" type="presParOf" srcId="{C50D5598-BEDB-4D7F-B38B-41B2CE5667FD}" destId="{63E2FA8A-8B98-48BF-A77B-2700267CF111}" srcOrd="8" destOrd="0" presId="urn:microsoft.com/office/officeart/2005/8/layout/target3"/>
    <dgm:cxn modelId="{D66FE4B5-DCAE-4E31-9378-C1B7CD77AF4A}" type="presParOf" srcId="{C50D5598-BEDB-4D7F-B38B-41B2CE5667FD}" destId="{4ECB4CC0-EADC-40D6-909C-F9C2DBA1D6ED}" srcOrd="9" destOrd="0" presId="urn:microsoft.com/office/officeart/2005/8/layout/target3"/>
    <dgm:cxn modelId="{0FFB0BE4-A0F4-4106-85EF-0D16CE34CBA5}" type="presParOf" srcId="{C50D5598-BEDB-4D7F-B38B-41B2CE5667FD}" destId="{2163A569-27A1-4E1D-854C-6D420C0B0721}" srcOrd="10" destOrd="0" presId="urn:microsoft.com/office/officeart/2005/8/layout/target3"/>
    <dgm:cxn modelId="{7988F527-5AF8-47EB-8A70-4AD5251466D1}" type="presParOf" srcId="{C50D5598-BEDB-4D7F-B38B-41B2CE5667FD}" destId="{FA253E9D-5E2D-4BF7-949C-0F56411DFC05}" srcOrd="11" destOrd="0" presId="urn:microsoft.com/office/officeart/2005/8/layout/targe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E29FF0B7-F3AD-42D0-B8E5-0B2E15DD086F}" type="doc">
      <dgm:prSet loTypeId="urn:microsoft.com/office/officeart/2005/8/layout/target3" loCatId="relationship" qsTypeId="urn:microsoft.com/office/officeart/2005/8/quickstyle/simple1" qsCatId="simple" csTypeId="urn:microsoft.com/office/officeart/2005/8/colors/accent1_2" csCatId="accent1" phldr="1"/>
      <dgm:spPr/>
      <dgm:t>
        <a:bodyPr/>
        <a:lstStyle/>
        <a:p>
          <a:endParaRPr lang="en-US"/>
        </a:p>
      </dgm:t>
    </dgm:pt>
    <dgm:pt modelId="{CD71BA28-4468-4A92-A1C6-2EC7743257B3}">
      <dgm:prSet/>
      <dgm:spPr/>
      <dgm:t>
        <a:bodyPr/>
        <a:lstStyle/>
        <a:p>
          <a:pPr algn="l" rtl="0"/>
          <a:r>
            <a:rPr lang="en-US" dirty="0" smtClean="0"/>
            <a:t>One of the biggest recurring costs in operating a computer network is the cost of printer paper and toner. The key reducing printing costs is to reduce the use of these resources through effective management of printing resources and encouraging users to use them responsibly. It also helps our environment by saving trees.</a:t>
          </a:r>
          <a:endParaRPr lang="en-US" dirty="0"/>
        </a:p>
      </dgm:t>
    </dgm:pt>
    <dgm:pt modelId="{EEAD8D94-FE74-49CF-8D4F-EBD734579BC5}" type="parTrans" cxnId="{5B212BA8-F1CA-4C67-A778-A994A10920CD}">
      <dgm:prSet/>
      <dgm:spPr/>
      <dgm:t>
        <a:bodyPr/>
        <a:lstStyle/>
        <a:p>
          <a:endParaRPr lang="en-US"/>
        </a:p>
      </dgm:t>
    </dgm:pt>
    <dgm:pt modelId="{9C0F6664-BCB6-47CB-BDB2-5F57E85CD3D6}" type="sibTrans" cxnId="{5B212BA8-F1CA-4C67-A778-A994A10920CD}">
      <dgm:prSet/>
      <dgm:spPr/>
      <dgm:t>
        <a:bodyPr/>
        <a:lstStyle/>
        <a:p>
          <a:endParaRPr lang="en-US"/>
        </a:p>
      </dgm:t>
    </dgm:pt>
    <dgm:pt modelId="{626C66F3-B095-411F-9A8C-85F05B95B738}">
      <dgm:prSet/>
      <dgm:spPr/>
      <dgm:t>
        <a:bodyPr/>
        <a:lstStyle/>
        <a:p>
          <a:pPr algn="l" rtl="0"/>
          <a:r>
            <a:rPr lang="en-US" dirty="0" smtClean="0"/>
            <a:t>The following slides outlines a number of tips that will help you manage printer costs.</a:t>
          </a:r>
          <a:endParaRPr lang="en-US" dirty="0"/>
        </a:p>
      </dgm:t>
    </dgm:pt>
    <dgm:pt modelId="{05C256E0-3CD7-4EBD-B9B5-15E0DFBABDB4}" type="parTrans" cxnId="{8CFE5DB2-DE29-448D-8CF5-AFBC3B6FD924}">
      <dgm:prSet/>
      <dgm:spPr/>
      <dgm:t>
        <a:bodyPr/>
        <a:lstStyle/>
        <a:p>
          <a:endParaRPr lang="en-US"/>
        </a:p>
      </dgm:t>
    </dgm:pt>
    <dgm:pt modelId="{06249FEC-72A6-4AEC-8A29-4AC4DFCEDD3E}" type="sibTrans" cxnId="{8CFE5DB2-DE29-448D-8CF5-AFBC3B6FD924}">
      <dgm:prSet/>
      <dgm:spPr/>
      <dgm:t>
        <a:bodyPr/>
        <a:lstStyle/>
        <a:p>
          <a:endParaRPr lang="en-US"/>
        </a:p>
      </dgm:t>
    </dgm:pt>
    <dgm:pt modelId="{13C39201-7B2A-4A47-A6AE-D27E08619120}" type="pres">
      <dgm:prSet presAssocID="{E29FF0B7-F3AD-42D0-B8E5-0B2E15DD086F}" presName="Name0" presStyleCnt="0">
        <dgm:presLayoutVars>
          <dgm:chMax val="7"/>
          <dgm:dir/>
          <dgm:animLvl val="lvl"/>
          <dgm:resizeHandles val="exact"/>
        </dgm:presLayoutVars>
      </dgm:prSet>
      <dgm:spPr/>
    </dgm:pt>
    <dgm:pt modelId="{3C6C7212-2326-43A2-83AF-267DADAE040C}" type="pres">
      <dgm:prSet presAssocID="{CD71BA28-4468-4A92-A1C6-2EC7743257B3}" presName="circle1" presStyleLbl="node1" presStyleIdx="0" presStyleCnt="2"/>
      <dgm:spPr/>
    </dgm:pt>
    <dgm:pt modelId="{CD84CB64-4AC1-4592-80CE-CD8A57654722}" type="pres">
      <dgm:prSet presAssocID="{CD71BA28-4468-4A92-A1C6-2EC7743257B3}" presName="space" presStyleCnt="0"/>
      <dgm:spPr/>
    </dgm:pt>
    <dgm:pt modelId="{3167AD2F-929C-413D-B520-AE1494B69298}" type="pres">
      <dgm:prSet presAssocID="{CD71BA28-4468-4A92-A1C6-2EC7743257B3}" presName="rect1" presStyleLbl="alignAcc1" presStyleIdx="0" presStyleCnt="2"/>
      <dgm:spPr/>
    </dgm:pt>
    <dgm:pt modelId="{D26726F8-0BB1-4EFA-B55B-4DB315260FBF}" type="pres">
      <dgm:prSet presAssocID="{626C66F3-B095-411F-9A8C-85F05B95B738}" presName="vertSpace2" presStyleLbl="node1" presStyleIdx="0" presStyleCnt="2"/>
      <dgm:spPr/>
    </dgm:pt>
    <dgm:pt modelId="{C72296C5-787B-401E-982C-1449263B0906}" type="pres">
      <dgm:prSet presAssocID="{626C66F3-B095-411F-9A8C-85F05B95B738}" presName="circle2" presStyleLbl="node1" presStyleIdx="1" presStyleCnt="2"/>
      <dgm:spPr/>
    </dgm:pt>
    <dgm:pt modelId="{CF788CF9-8583-4B0E-B0FC-8B1958BC29F1}" type="pres">
      <dgm:prSet presAssocID="{626C66F3-B095-411F-9A8C-85F05B95B738}" presName="rect2" presStyleLbl="alignAcc1" presStyleIdx="1" presStyleCnt="2"/>
      <dgm:spPr/>
      <dgm:t>
        <a:bodyPr/>
        <a:lstStyle/>
        <a:p>
          <a:endParaRPr lang="en-US"/>
        </a:p>
      </dgm:t>
    </dgm:pt>
    <dgm:pt modelId="{58F818F6-15BF-419E-A97B-A871732DF02B}" type="pres">
      <dgm:prSet presAssocID="{CD71BA28-4468-4A92-A1C6-2EC7743257B3}" presName="rect1ParTxNoCh" presStyleLbl="alignAcc1" presStyleIdx="1" presStyleCnt="2">
        <dgm:presLayoutVars>
          <dgm:chMax val="1"/>
          <dgm:bulletEnabled val="1"/>
        </dgm:presLayoutVars>
      </dgm:prSet>
      <dgm:spPr/>
    </dgm:pt>
    <dgm:pt modelId="{9A0A1408-31C2-4D5A-8CA6-63EA50F56135}" type="pres">
      <dgm:prSet presAssocID="{626C66F3-B095-411F-9A8C-85F05B95B738}" presName="rect2ParTxNoCh" presStyleLbl="alignAcc1" presStyleIdx="1" presStyleCnt="2">
        <dgm:presLayoutVars>
          <dgm:chMax val="1"/>
          <dgm:bulletEnabled val="1"/>
        </dgm:presLayoutVars>
      </dgm:prSet>
      <dgm:spPr/>
      <dgm:t>
        <a:bodyPr/>
        <a:lstStyle/>
        <a:p>
          <a:endParaRPr lang="en-US"/>
        </a:p>
      </dgm:t>
    </dgm:pt>
  </dgm:ptLst>
  <dgm:cxnLst>
    <dgm:cxn modelId="{28AA204D-4D03-4EC3-9C87-A9A65CEABDC0}" type="presOf" srcId="{626C66F3-B095-411F-9A8C-85F05B95B738}" destId="{CF788CF9-8583-4B0E-B0FC-8B1958BC29F1}" srcOrd="0" destOrd="0" presId="urn:microsoft.com/office/officeart/2005/8/layout/target3"/>
    <dgm:cxn modelId="{5B212BA8-F1CA-4C67-A778-A994A10920CD}" srcId="{E29FF0B7-F3AD-42D0-B8E5-0B2E15DD086F}" destId="{CD71BA28-4468-4A92-A1C6-2EC7743257B3}" srcOrd="0" destOrd="0" parTransId="{EEAD8D94-FE74-49CF-8D4F-EBD734579BC5}" sibTransId="{9C0F6664-BCB6-47CB-BDB2-5F57E85CD3D6}"/>
    <dgm:cxn modelId="{8CFE5DB2-DE29-448D-8CF5-AFBC3B6FD924}" srcId="{E29FF0B7-F3AD-42D0-B8E5-0B2E15DD086F}" destId="{626C66F3-B095-411F-9A8C-85F05B95B738}" srcOrd="1" destOrd="0" parTransId="{05C256E0-3CD7-4EBD-B9B5-15E0DFBABDB4}" sibTransId="{06249FEC-72A6-4AEC-8A29-4AC4DFCEDD3E}"/>
    <dgm:cxn modelId="{F08CF000-03D4-4773-B7B4-F14CC9ABB8D2}" type="presOf" srcId="{E29FF0B7-F3AD-42D0-B8E5-0B2E15DD086F}" destId="{13C39201-7B2A-4A47-A6AE-D27E08619120}" srcOrd="0" destOrd="0" presId="urn:microsoft.com/office/officeart/2005/8/layout/target3"/>
    <dgm:cxn modelId="{B41A733E-6639-4C84-9A4C-7C6BA2934E9E}" type="presOf" srcId="{626C66F3-B095-411F-9A8C-85F05B95B738}" destId="{9A0A1408-31C2-4D5A-8CA6-63EA50F56135}" srcOrd="1" destOrd="0" presId="urn:microsoft.com/office/officeart/2005/8/layout/target3"/>
    <dgm:cxn modelId="{662C87E5-77B4-49FF-B657-9D43AE212E86}" type="presOf" srcId="{CD71BA28-4468-4A92-A1C6-2EC7743257B3}" destId="{3167AD2F-929C-413D-B520-AE1494B69298}" srcOrd="0" destOrd="0" presId="urn:microsoft.com/office/officeart/2005/8/layout/target3"/>
    <dgm:cxn modelId="{DF3C9FE3-000A-4F15-955E-546C5DBA0CCC}" type="presOf" srcId="{CD71BA28-4468-4A92-A1C6-2EC7743257B3}" destId="{58F818F6-15BF-419E-A97B-A871732DF02B}" srcOrd="1" destOrd="0" presId="urn:microsoft.com/office/officeart/2005/8/layout/target3"/>
    <dgm:cxn modelId="{2DE0DF9E-DFC5-44C4-AA60-42FA917DD078}" type="presParOf" srcId="{13C39201-7B2A-4A47-A6AE-D27E08619120}" destId="{3C6C7212-2326-43A2-83AF-267DADAE040C}" srcOrd="0" destOrd="0" presId="urn:microsoft.com/office/officeart/2005/8/layout/target3"/>
    <dgm:cxn modelId="{D2057DC5-3781-4911-8E3C-73950B2431B9}" type="presParOf" srcId="{13C39201-7B2A-4A47-A6AE-D27E08619120}" destId="{CD84CB64-4AC1-4592-80CE-CD8A57654722}" srcOrd="1" destOrd="0" presId="urn:microsoft.com/office/officeart/2005/8/layout/target3"/>
    <dgm:cxn modelId="{24428733-F6C3-4EE3-8EEB-D5A392871597}" type="presParOf" srcId="{13C39201-7B2A-4A47-A6AE-D27E08619120}" destId="{3167AD2F-929C-413D-B520-AE1494B69298}" srcOrd="2" destOrd="0" presId="urn:microsoft.com/office/officeart/2005/8/layout/target3"/>
    <dgm:cxn modelId="{611B95A0-CEFF-40A2-9D57-9DEFD1943619}" type="presParOf" srcId="{13C39201-7B2A-4A47-A6AE-D27E08619120}" destId="{D26726F8-0BB1-4EFA-B55B-4DB315260FBF}" srcOrd="3" destOrd="0" presId="urn:microsoft.com/office/officeart/2005/8/layout/target3"/>
    <dgm:cxn modelId="{A47A881E-E519-4A64-B0F7-8166F37EBECB}" type="presParOf" srcId="{13C39201-7B2A-4A47-A6AE-D27E08619120}" destId="{C72296C5-787B-401E-982C-1449263B0906}" srcOrd="4" destOrd="0" presId="urn:microsoft.com/office/officeart/2005/8/layout/target3"/>
    <dgm:cxn modelId="{E0B8D13E-FE54-42E5-B7C0-2CE73D872844}" type="presParOf" srcId="{13C39201-7B2A-4A47-A6AE-D27E08619120}" destId="{CF788CF9-8583-4B0E-B0FC-8B1958BC29F1}" srcOrd="5" destOrd="0" presId="urn:microsoft.com/office/officeart/2005/8/layout/target3"/>
    <dgm:cxn modelId="{ABCF5DF7-D6C1-47AA-B0FE-5AD3CE9B5F7F}" type="presParOf" srcId="{13C39201-7B2A-4A47-A6AE-D27E08619120}" destId="{58F818F6-15BF-419E-A97B-A871732DF02B}" srcOrd="6" destOrd="0" presId="urn:microsoft.com/office/officeart/2005/8/layout/target3"/>
    <dgm:cxn modelId="{16D699A5-82DB-4F84-8F93-26FB2566ABD8}" type="presParOf" srcId="{13C39201-7B2A-4A47-A6AE-D27E08619120}" destId="{9A0A1408-31C2-4D5A-8CA6-63EA50F56135}" srcOrd="7" destOrd="0" presId="urn:microsoft.com/office/officeart/2005/8/layout/targe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582FD4B5-DFEE-4BCA-8FE8-682D724F300B}" type="doc">
      <dgm:prSet loTypeId="urn:microsoft.com/office/officeart/2005/8/layout/target3" loCatId="relationship" qsTypeId="urn:microsoft.com/office/officeart/2005/8/quickstyle/simple1" qsCatId="simple" csTypeId="urn:microsoft.com/office/officeart/2005/8/colors/accent1_2" csCatId="accent1" phldr="1"/>
      <dgm:spPr/>
      <dgm:t>
        <a:bodyPr/>
        <a:lstStyle/>
        <a:p>
          <a:endParaRPr lang="en-US"/>
        </a:p>
      </dgm:t>
    </dgm:pt>
    <dgm:pt modelId="{27654B07-C65F-4535-BE5A-B468175BF6A6}">
      <dgm:prSet/>
      <dgm:spPr/>
      <dgm:t>
        <a:bodyPr/>
        <a:lstStyle/>
        <a:p>
          <a:pPr algn="l" rtl="0"/>
          <a:r>
            <a:rPr lang="en-US" dirty="0" smtClean="0"/>
            <a:t>One of the biggest recurring costs in operating a computer network is the cost of printer paper and toner. The key to reducing printing costs is to reduce the use of these resources through effective management of printing resources and encouraging users to use them responsibly. It also helps our environment by saving trees! </a:t>
          </a:r>
          <a:endParaRPr lang="en-US" dirty="0"/>
        </a:p>
      </dgm:t>
    </dgm:pt>
    <dgm:pt modelId="{FFD69DEB-6103-481F-9F46-D7219A06AB99}" type="parTrans" cxnId="{A2360B64-F13B-41FB-974B-B8D031C34BE8}">
      <dgm:prSet/>
      <dgm:spPr/>
      <dgm:t>
        <a:bodyPr/>
        <a:lstStyle/>
        <a:p>
          <a:endParaRPr lang="en-US"/>
        </a:p>
      </dgm:t>
    </dgm:pt>
    <dgm:pt modelId="{E5A7EE6F-1E09-45FB-A3CA-2DDF88C28B14}" type="sibTrans" cxnId="{A2360B64-F13B-41FB-974B-B8D031C34BE8}">
      <dgm:prSet/>
      <dgm:spPr/>
      <dgm:t>
        <a:bodyPr/>
        <a:lstStyle/>
        <a:p>
          <a:endParaRPr lang="en-US"/>
        </a:p>
      </dgm:t>
    </dgm:pt>
    <dgm:pt modelId="{76160DCC-8DD5-4F8D-BF27-70A634241329}" type="pres">
      <dgm:prSet presAssocID="{582FD4B5-DFEE-4BCA-8FE8-682D724F300B}" presName="Name0" presStyleCnt="0">
        <dgm:presLayoutVars>
          <dgm:chMax val="7"/>
          <dgm:dir/>
          <dgm:animLvl val="lvl"/>
          <dgm:resizeHandles val="exact"/>
        </dgm:presLayoutVars>
      </dgm:prSet>
      <dgm:spPr/>
    </dgm:pt>
    <dgm:pt modelId="{F0DE01CF-536B-4AAC-8CCB-7BEB110BC47F}" type="pres">
      <dgm:prSet presAssocID="{27654B07-C65F-4535-BE5A-B468175BF6A6}" presName="circle1" presStyleLbl="node1" presStyleIdx="0" presStyleCnt="1"/>
      <dgm:spPr/>
    </dgm:pt>
    <dgm:pt modelId="{C8390E2D-28A9-4DD2-A9FE-A4054A3E9FFE}" type="pres">
      <dgm:prSet presAssocID="{27654B07-C65F-4535-BE5A-B468175BF6A6}" presName="space" presStyleCnt="0"/>
      <dgm:spPr/>
    </dgm:pt>
    <dgm:pt modelId="{5307A3C0-86F5-4DF5-95DA-1014DF946A97}" type="pres">
      <dgm:prSet presAssocID="{27654B07-C65F-4535-BE5A-B468175BF6A6}" presName="rect1" presStyleLbl="alignAcc1" presStyleIdx="0" presStyleCnt="1"/>
      <dgm:spPr/>
      <dgm:t>
        <a:bodyPr/>
        <a:lstStyle/>
        <a:p>
          <a:endParaRPr lang="en-US"/>
        </a:p>
      </dgm:t>
    </dgm:pt>
    <dgm:pt modelId="{D2511A6B-3D29-4E47-9756-49EFD8CE9DA1}" type="pres">
      <dgm:prSet presAssocID="{27654B07-C65F-4535-BE5A-B468175BF6A6}" presName="rect1ParTxNoCh" presStyleLbl="alignAcc1" presStyleIdx="0" presStyleCnt="1">
        <dgm:presLayoutVars>
          <dgm:chMax val="1"/>
          <dgm:bulletEnabled val="1"/>
        </dgm:presLayoutVars>
      </dgm:prSet>
      <dgm:spPr/>
      <dgm:t>
        <a:bodyPr/>
        <a:lstStyle/>
        <a:p>
          <a:endParaRPr lang="en-US"/>
        </a:p>
      </dgm:t>
    </dgm:pt>
  </dgm:ptLst>
  <dgm:cxnLst>
    <dgm:cxn modelId="{D933E46A-F9D2-4ABC-89D6-EB47101B8754}" type="presOf" srcId="{27654B07-C65F-4535-BE5A-B468175BF6A6}" destId="{D2511A6B-3D29-4E47-9756-49EFD8CE9DA1}" srcOrd="1" destOrd="0" presId="urn:microsoft.com/office/officeart/2005/8/layout/target3"/>
    <dgm:cxn modelId="{A2360B64-F13B-41FB-974B-B8D031C34BE8}" srcId="{582FD4B5-DFEE-4BCA-8FE8-682D724F300B}" destId="{27654B07-C65F-4535-BE5A-B468175BF6A6}" srcOrd="0" destOrd="0" parTransId="{FFD69DEB-6103-481F-9F46-D7219A06AB99}" sibTransId="{E5A7EE6F-1E09-45FB-A3CA-2DDF88C28B14}"/>
    <dgm:cxn modelId="{D13A4E3C-D4D1-49AD-9834-A406C41DADDE}" type="presOf" srcId="{27654B07-C65F-4535-BE5A-B468175BF6A6}" destId="{5307A3C0-86F5-4DF5-95DA-1014DF946A97}" srcOrd="0" destOrd="0" presId="urn:microsoft.com/office/officeart/2005/8/layout/target3"/>
    <dgm:cxn modelId="{6CC09D97-C53F-41C1-809C-D9880131A2DF}" type="presOf" srcId="{582FD4B5-DFEE-4BCA-8FE8-682D724F300B}" destId="{76160DCC-8DD5-4F8D-BF27-70A634241329}" srcOrd="0" destOrd="0" presId="urn:microsoft.com/office/officeart/2005/8/layout/target3"/>
    <dgm:cxn modelId="{49B61A42-FF99-4F4F-8025-B30EC3C08341}" type="presParOf" srcId="{76160DCC-8DD5-4F8D-BF27-70A634241329}" destId="{F0DE01CF-536B-4AAC-8CCB-7BEB110BC47F}" srcOrd="0" destOrd="0" presId="urn:microsoft.com/office/officeart/2005/8/layout/target3"/>
    <dgm:cxn modelId="{2EB0854A-844A-475C-B1A5-C3D9AB525821}" type="presParOf" srcId="{76160DCC-8DD5-4F8D-BF27-70A634241329}" destId="{C8390E2D-28A9-4DD2-A9FE-A4054A3E9FFE}" srcOrd="1" destOrd="0" presId="urn:microsoft.com/office/officeart/2005/8/layout/target3"/>
    <dgm:cxn modelId="{ACF2D1EE-E78B-4951-A730-C162DF58D84B}" type="presParOf" srcId="{76160DCC-8DD5-4F8D-BF27-70A634241329}" destId="{5307A3C0-86F5-4DF5-95DA-1014DF946A97}" srcOrd="2" destOrd="0" presId="urn:microsoft.com/office/officeart/2005/8/layout/target3"/>
    <dgm:cxn modelId="{A48438B9-6124-4CC6-BB23-D1421EB190D8}" type="presParOf" srcId="{76160DCC-8DD5-4F8D-BF27-70A634241329}" destId="{D2511A6B-3D29-4E47-9756-49EFD8CE9DA1}" srcOrd="3" destOrd="0" presId="urn:microsoft.com/office/officeart/2005/8/layout/targe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072F53BA-B1B4-47CE-8941-0652E368180E}" type="doc">
      <dgm:prSet loTypeId="urn:microsoft.com/office/officeart/2005/8/layout/target3" loCatId="relationship" qsTypeId="urn:microsoft.com/office/officeart/2005/8/quickstyle/simple1" qsCatId="simple" csTypeId="urn:microsoft.com/office/officeart/2005/8/colors/accent1_2" csCatId="accent1" phldr="1"/>
      <dgm:spPr/>
      <dgm:t>
        <a:bodyPr/>
        <a:lstStyle/>
        <a:p>
          <a:endParaRPr lang="en-US"/>
        </a:p>
      </dgm:t>
    </dgm:pt>
    <dgm:pt modelId="{34C488ED-8907-4AFF-8951-373984B1A0D6}">
      <dgm:prSet/>
      <dgm:spPr/>
      <dgm:t>
        <a:bodyPr/>
        <a:lstStyle/>
        <a:p>
          <a:pPr algn="l" rtl="0"/>
          <a:r>
            <a:rPr lang="en-US" dirty="0" smtClean="0"/>
            <a:t>By implementing </a:t>
          </a:r>
          <a:r>
            <a:rPr lang="en-US" dirty="0" smtClean="0">
              <a:hlinkClick xmlns:r="http://schemas.openxmlformats.org/officeDocument/2006/relationships" r:id="rId1"/>
            </a:rPr>
            <a:t>print quotas</a:t>
          </a:r>
          <a:r>
            <a:rPr lang="en-US" dirty="0" smtClean="0"/>
            <a:t> on your network your users will use the printing resources efficiently. Users learn quickly if they cannot print once they have used their entire </a:t>
          </a:r>
          <a:r>
            <a:rPr lang="en-US" dirty="0" smtClean="0">
              <a:hlinkClick xmlns:r="http://schemas.openxmlformats.org/officeDocument/2006/relationships" r:id="rId1"/>
            </a:rPr>
            <a:t>print quota</a:t>
          </a:r>
          <a:r>
            <a:rPr lang="en-US" dirty="0" smtClean="0"/>
            <a:t>. Your users become more thoughtful about printing and are encouraged to only print what they really need. Schools or universities often implement a </a:t>
          </a:r>
          <a:r>
            <a:rPr lang="en-US" dirty="0" smtClean="0">
              <a:hlinkClick xmlns:r="http://schemas.openxmlformats.org/officeDocument/2006/relationships" r:id="rId1"/>
            </a:rPr>
            <a:t>print quota</a:t>
          </a:r>
          <a:r>
            <a:rPr lang="en-US" dirty="0" smtClean="0"/>
            <a:t> system to minimise printing costs.</a:t>
          </a:r>
          <a:endParaRPr lang="en-US" dirty="0"/>
        </a:p>
      </dgm:t>
    </dgm:pt>
    <dgm:pt modelId="{18CBC0DD-8747-424D-86CE-DD1E54D86A92}" type="parTrans" cxnId="{601E0C93-0661-41E6-9249-06A9CDBDFE89}">
      <dgm:prSet/>
      <dgm:spPr/>
      <dgm:t>
        <a:bodyPr/>
        <a:lstStyle/>
        <a:p>
          <a:endParaRPr lang="en-US"/>
        </a:p>
      </dgm:t>
    </dgm:pt>
    <dgm:pt modelId="{00E4A6C4-8703-4713-835B-2B29D2199CD4}" type="sibTrans" cxnId="{601E0C93-0661-41E6-9249-06A9CDBDFE89}">
      <dgm:prSet/>
      <dgm:spPr/>
      <dgm:t>
        <a:bodyPr/>
        <a:lstStyle/>
        <a:p>
          <a:endParaRPr lang="en-US"/>
        </a:p>
      </dgm:t>
    </dgm:pt>
    <dgm:pt modelId="{3E5A5959-2CBF-40BB-AFCE-B9A1F26A7696}" type="pres">
      <dgm:prSet presAssocID="{072F53BA-B1B4-47CE-8941-0652E368180E}" presName="Name0" presStyleCnt="0">
        <dgm:presLayoutVars>
          <dgm:chMax val="7"/>
          <dgm:dir/>
          <dgm:animLvl val="lvl"/>
          <dgm:resizeHandles val="exact"/>
        </dgm:presLayoutVars>
      </dgm:prSet>
      <dgm:spPr/>
    </dgm:pt>
    <dgm:pt modelId="{A1652C2B-E16E-429F-921B-31BB37C2405C}" type="pres">
      <dgm:prSet presAssocID="{34C488ED-8907-4AFF-8951-373984B1A0D6}" presName="circle1" presStyleLbl="node1" presStyleIdx="0" presStyleCnt="1"/>
      <dgm:spPr/>
    </dgm:pt>
    <dgm:pt modelId="{A282E5FC-9915-410B-9205-6C28E4F95B31}" type="pres">
      <dgm:prSet presAssocID="{34C488ED-8907-4AFF-8951-373984B1A0D6}" presName="space" presStyleCnt="0"/>
      <dgm:spPr/>
    </dgm:pt>
    <dgm:pt modelId="{8AEF9973-6319-4DA9-BE0F-4A669117F7C8}" type="pres">
      <dgm:prSet presAssocID="{34C488ED-8907-4AFF-8951-373984B1A0D6}" presName="rect1" presStyleLbl="alignAcc1" presStyleIdx="0" presStyleCnt="1"/>
      <dgm:spPr/>
      <dgm:t>
        <a:bodyPr/>
        <a:lstStyle/>
        <a:p>
          <a:endParaRPr lang="en-US"/>
        </a:p>
      </dgm:t>
    </dgm:pt>
    <dgm:pt modelId="{29B43A41-B746-49F5-8C84-1315E96A8615}" type="pres">
      <dgm:prSet presAssocID="{34C488ED-8907-4AFF-8951-373984B1A0D6}" presName="rect1ParTxNoCh" presStyleLbl="alignAcc1" presStyleIdx="0" presStyleCnt="1">
        <dgm:presLayoutVars>
          <dgm:chMax val="1"/>
          <dgm:bulletEnabled val="1"/>
        </dgm:presLayoutVars>
      </dgm:prSet>
      <dgm:spPr/>
      <dgm:t>
        <a:bodyPr/>
        <a:lstStyle/>
        <a:p>
          <a:endParaRPr lang="en-US"/>
        </a:p>
      </dgm:t>
    </dgm:pt>
  </dgm:ptLst>
  <dgm:cxnLst>
    <dgm:cxn modelId="{601E0C93-0661-41E6-9249-06A9CDBDFE89}" srcId="{072F53BA-B1B4-47CE-8941-0652E368180E}" destId="{34C488ED-8907-4AFF-8951-373984B1A0D6}" srcOrd="0" destOrd="0" parTransId="{18CBC0DD-8747-424D-86CE-DD1E54D86A92}" sibTransId="{00E4A6C4-8703-4713-835B-2B29D2199CD4}"/>
    <dgm:cxn modelId="{0B51BB7E-D4F8-496E-BB65-EFA8D710910A}" type="presOf" srcId="{34C488ED-8907-4AFF-8951-373984B1A0D6}" destId="{8AEF9973-6319-4DA9-BE0F-4A669117F7C8}" srcOrd="0" destOrd="0" presId="urn:microsoft.com/office/officeart/2005/8/layout/target3"/>
    <dgm:cxn modelId="{DE6FAA07-7A3E-4F8E-94F1-2D7CCAA8AFFC}" type="presOf" srcId="{34C488ED-8907-4AFF-8951-373984B1A0D6}" destId="{29B43A41-B746-49F5-8C84-1315E96A8615}" srcOrd="1" destOrd="0" presId="urn:microsoft.com/office/officeart/2005/8/layout/target3"/>
    <dgm:cxn modelId="{D3B28F2B-08C2-4760-A6B1-296C4BB0F4C3}" type="presOf" srcId="{072F53BA-B1B4-47CE-8941-0652E368180E}" destId="{3E5A5959-2CBF-40BB-AFCE-B9A1F26A7696}" srcOrd="0" destOrd="0" presId="urn:microsoft.com/office/officeart/2005/8/layout/target3"/>
    <dgm:cxn modelId="{B4A223CD-2118-40C4-B62C-7689C6D368D9}" type="presParOf" srcId="{3E5A5959-2CBF-40BB-AFCE-B9A1F26A7696}" destId="{A1652C2B-E16E-429F-921B-31BB37C2405C}" srcOrd="0" destOrd="0" presId="urn:microsoft.com/office/officeart/2005/8/layout/target3"/>
    <dgm:cxn modelId="{4DED6998-EEF0-4323-AC9A-4211957DCA90}" type="presParOf" srcId="{3E5A5959-2CBF-40BB-AFCE-B9A1F26A7696}" destId="{A282E5FC-9915-410B-9205-6C28E4F95B31}" srcOrd="1" destOrd="0" presId="urn:microsoft.com/office/officeart/2005/8/layout/target3"/>
    <dgm:cxn modelId="{9D71E4E5-062A-47F6-85CE-A5E43AEACD87}" type="presParOf" srcId="{3E5A5959-2CBF-40BB-AFCE-B9A1F26A7696}" destId="{8AEF9973-6319-4DA9-BE0F-4A669117F7C8}" srcOrd="2" destOrd="0" presId="urn:microsoft.com/office/officeart/2005/8/layout/target3"/>
    <dgm:cxn modelId="{AD95E9D7-6D62-4111-85A7-11CCA9E7A18D}" type="presParOf" srcId="{3E5A5959-2CBF-40BB-AFCE-B9A1F26A7696}" destId="{29B43A41-B746-49F5-8C84-1315E96A8615}" srcOrd="3" destOrd="0" presId="urn:microsoft.com/office/officeart/2005/8/layout/targe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A347410B-7AA5-49FA-8D86-8AFA80E0D112}" type="doc">
      <dgm:prSet loTypeId="urn:microsoft.com/office/officeart/2005/8/layout/target3" loCatId="relationship" qsTypeId="urn:microsoft.com/office/officeart/2005/8/quickstyle/simple1" qsCatId="simple" csTypeId="urn:microsoft.com/office/officeart/2005/8/colors/accent1_2" csCatId="accent1" phldr="1"/>
      <dgm:spPr/>
      <dgm:t>
        <a:bodyPr/>
        <a:lstStyle/>
        <a:p>
          <a:endParaRPr lang="en-US"/>
        </a:p>
      </dgm:t>
    </dgm:pt>
    <dgm:pt modelId="{10F1A4DE-A51C-4AFF-B945-8D084769E226}">
      <dgm:prSet/>
      <dgm:spPr/>
      <dgm:t>
        <a:bodyPr/>
        <a:lstStyle/>
        <a:p>
          <a:pPr algn="l" rtl="0"/>
          <a:r>
            <a:rPr lang="en-US" dirty="0" smtClean="0"/>
            <a:t>When your printers become too busy you may need to purchase or upgrade printers to meet the demand. This ends up costing more in both hardware costs and network administration time.</a:t>
          </a:r>
          <a:endParaRPr lang="en-US" dirty="0"/>
        </a:p>
      </dgm:t>
    </dgm:pt>
    <dgm:pt modelId="{38F3B57E-CE1E-4984-B44A-9F084ABAF6CA}" type="parTrans" cxnId="{9393D55B-21E7-4008-8D88-70C4FA0C8E60}">
      <dgm:prSet/>
      <dgm:spPr/>
      <dgm:t>
        <a:bodyPr/>
        <a:lstStyle/>
        <a:p>
          <a:endParaRPr lang="en-US"/>
        </a:p>
      </dgm:t>
    </dgm:pt>
    <dgm:pt modelId="{DA2884FE-A07B-4A94-86FF-8F915B43310B}" type="sibTrans" cxnId="{9393D55B-21E7-4008-8D88-70C4FA0C8E60}">
      <dgm:prSet/>
      <dgm:spPr/>
      <dgm:t>
        <a:bodyPr/>
        <a:lstStyle/>
        <a:p>
          <a:endParaRPr lang="en-US"/>
        </a:p>
      </dgm:t>
    </dgm:pt>
    <dgm:pt modelId="{F22303BC-7207-4F44-8BE1-1F08A37E8489}">
      <dgm:prSet/>
      <dgm:spPr/>
      <dgm:t>
        <a:bodyPr/>
        <a:lstStyle/>
        <a:p>
          <a:pPr algn="l" rtl="0"/>
          <a:r>
            <a:rPr lang="en-US" dirty="0" smtClean="0"/>
            <a:t>By reducing the amount of printing on your network, printers become less over-loaded, the print queues will be shorter, and users will not need to wait as long for print jobs to print. This will lessen the need to purchase new printers or upgrade existing printers. You may even find that you can even reduce the number of printers on your network. </a:t>
          </a:r>
          <a:endParaRPr lang="en-US" dirty="0"/>
        </a:p>
      </dgm:t>
    </dgm:pt>
    <dgm:pt modelId="{CEA44EDA-E00D-4229-AE84-8A60696FF969}" type="parTrans" cxnId="{854D5731-6FF6-419F-8C8B-E762729C35B8}">
      <dgm:prSet/>
      <dgm:spPr/>
      <dgm:t>
        <a:bodyPr/>
        <a:lstStyle/>
        <a:p>
          <a:endParaRPr lang="en-US"/>
        </a:p>
      </dgm:t>
    </dgm:pt>
    <dgm:pt modelId="{0F3E1A96-E7DB-4901-827D-000AC7C417AB}" type="sibTrans" cxnId="{854D5731-6FF6-419F-8C8B-E762729C35B8}">
      <dgm:prSet/>
      <dgm:spPr/>
      <dgm:t>
        <a:bodyPr/>
        <a:lstStyle/>
        <a:p>
          <a:endParaRPr lang="en-US"/>
        </a:p>
      </dgm:t>
    </dgm:pt>
    <dgm:pt modelId="{669C36C0-8FE3-432E-837C-18CB14039694}" type="pres">
      <dgm:prSet presAssocID="{A347410B-7AA5-49FA-8D86-8AFA80E0D112}" presName="Name0" presStyleCnt="0">
        <dgm:presLayoutVars>
          <dgm:chMax val="7"/>
          <dgm:dir/>
          <dgm:animLvl val="lvl"/>
          <dgm:resizeHandles val="exact"/>
        </dgm:presLayoutVars>
      </dgm:prSet>
      <dgm:spPr/>
    </dgm:pt>
    <dgm:pt modelId="{20A48902-8EE4-42B4-A163-94B9738FD6C6}" type="pres">
      <dgm:prSet presAssocID="{10F1A4DE-A51C-4AFF-B945-8D084769E226}" presName="circle1" presStyleLbl="node1" presStyleIdx="0" presStyleCnt="2"/>
      <dgm:spPr/>
    </dgm:pt>
    <dgm:pt modelId="{B3E99FB3-EB82-4FBA-A1C7-F5EFC3ED3D4D}" type="pres">
      <dgm:prSet presAssocID="{10F1A4DE-A51C-4AFF-B945-8D084769E226}" presName="space" presStyleCnt="0"/>
      <dgm:spPr/>
    </dgm:pt>
    <dgm:pt modelId="{19D2EF7F-1E2F-40D8-982C-FA315C3BF602}" type="pres">
      <dgm:prSet presAssocID="{10F1A4DE-A51C-4AFF-B945-8D084769E226}" presName="rect1" presStyleLbl="alignAcc1" presStyleIdx="0" presStyleCnt="2"/>
      <dgm:spPr/>
    </dgm:pt>
    <dgm:pt modelId="{81BA17BC-D926-4EFC-9073-035D8FB54D20}" type="pres">
      <dgm:prSet presAssocID="{F22303BC-7207-4F44-8BE1-1F08A37E8489}" presName="vertSpace2" presStyleLbl="node1" presStyleIdx="0" presStyleCnt="2"/>
      <dgm:spPr/>
    </dgm:pt>
    <dgm:pt modelId="{40852114-84FF-461F-9C9C-53C2F7CDB8E4}" type="pres">
      <dgm:prSet presAssocID="{F22303BC-7207-4F44-8BE1-1F08A37E8489}" presName="circle2" presStyleLbl="node1" presStyleIdx="1" presStyleCnt="2"/>
      <dgm:spPr/>
    </dgm:pt>
    <dgm:pt modelId="{0C17C246-CC95-4818-8CB1-CA2C240BFA52}" type="pres">
      <dgm:prSet presAssocID="{F22303BC-7207-4F44-8BE1-1F08A37E8489}" presName="rect2" presStyleLbl="alignAcc1" presStyleIdx="1" presStyleCnt="2"/>
      <dgm:spPr/>
      <dgm:t>
        <a:bodyPr/>
        <a:lstStyle/>
        <a:p>
          <a:endParaRPr lang="en-US"/>
        </a:p>
      </dgm:t>
    </dgm:pt>
    <dgm:pt modelId="{4C655772-651A-4267-86C5-029520E6B02B}" type="pres">
      <dgm:prSet presAssocID="{10F1A4DE-A51C-4AFF-B945-8D084769E226}" presName="rect1ParTxNoCh" presStyleLbl="alignAcc1" presStyleIdx="1" presStyleCnt="2">
        <dgm:presLayoutVars>
          <dgm:chMax val="1"/>
          <dgm:bulletEnabled val="1"/>
        </dgm:presLayoutVars>
      </dgm:prSet>
      <dgm:spPr/>
    </dgm:pt>
    <dgm:pt modelId="{61FBEAEC-C9CA-4459-A7E6-7665AA2DA39B}" type="pres">
      <dgm:prSet presAssocID="{F22303BC-7207-4F44-8BE1-1F08A37E8489}" presName="rect2ParTxNoCh" presStyleLbl="alignAcc1" presStyleIdx="1" presStyleCnt="2">
        <dgm:presLayoutVars>
          <dgm:chMax val="1"/>
          <dgm:bulletEnabled val="1"/>
        </dgm:presLayoutVars>
      </dgm:prSet>
      <dgm:spPr/>
      <dgm:t>
        <a:bodyPr/>
        <a:lstStyle/>
        <a:p>
          <a:endParaRPr lang="en-US"/>
        </a:p>
      </dgm:t>
    </dgm:pt>
  </dgm:ptLst>
  <dgm:cxnLst>
    <dgm:cxn modelId="{C8891531-8484-40F9-BC45-493655408B8B}" type="presOf" srcId="{10F1A4DE-A51C-4AFF-B945-8D084769E226}" destId="{19D2EF7F-1E2F-40D8-982C-FA315C3BF602}" srcOrd="0" destOrd="0" presId="urn:microsoft.com/office/officeart/2005/8/layout/target3"/>
    <dgm:cxn modelId="{9393D55B-21E7-4008-8D88-70C4FA0C8E60}" srcId="{A347410B-7AA5-49FA-8D86-8AFA80E0D112}" destId="{10F1A4DE-A51C-4AFF-B945-8D084769E226}" srcOrd="0" destOrd="0" parTransId="{38F3B57E-CE1E-4984-B44A-9F084ABAF6CA}" sibTransId="{DA2884FE-A07B-4A94-86FF-8F915B43310B}"/>
    <dgm:cxn modelId="{B6AC6813-4C32-44B9-9579-C985433B756B}" type="presOf" srcId="{10F1A4DE-A51C-4AFF-B945-8D084769E226}" destId="{4C655772-651A-4267-86C5-029520E6B02B}" srcOrd="1" destOrd="0" presId="urn:microsoft.com/office/officeart/2005/8/layout/target3"/>
    <dgm:cxn modelId="{6B3CD261-E751-4569-95C1-A448F3F16C8B}" type="presOf" srcId="{F22303BC-7207-4F44-8BE1-1F08A37E8489}" destId="{0C17C246-CC95-4818-8CB1-CA2C240BFA52}" srcOrd="0" destOrd="0" presId="urn:microsoft.com/office/officeart/2005/8/layout/target3"/>
    <dgm:cxn modelId="{6075E98C-07FC-4B85-900F-1EE56C477EDB}" type="presOf" srcId="{A347410B-7AA5-49FA-8D86-8AFA80E0D112}" destId="{669C36C0-8FE3-432E-837C-18CB14039694}" srcOrd="0" destOrd="0" presId="urn:microsoft.com/office/officeart/2005/8/layout/target3"/>
    <dgm:cxn modelId="{854D5731-6FF6-419F-8C8B-E762729C35B8}" srcId="{A347410B-7AA5-49FA-8D86-8AFA80E0D112}" destId="{F22303BC-7207-4F44-8BE1-1F08A37E8489}" srcOrd="1" destOrd="0" parTransId="{CEA44EDA-E00D-4229-AE84-8A60696FF969}" sibTransId="{0F3E1A96-E7DB-4901-827D-000AC7C417AB}"/>
    <dgm:cxn modelId="{37C41754-9920-40FA-8665-75F803B2B8A4}" type="presOf" srcId="{F22303BC-7207-4F44-8BE1-1F08A37E8489}" destId="{61FBEAEC-C9CA-4459-A7E6-7665AA2DA39B}" srcOrd="1" destOrd="0" presId="urn:microsoft.com/office/officeart/2005/8/layout/target3"/>
    <dgm:cxn modelId="{E5C77F35-CE19-42C4-8680-34F3E4F554AC}" type="presParOf" srcId="{669C36C0-8FE3-432E-837C-18CB14039694}" destId="{20A48902-8EE4-42B4-A163-94B9738FD6C6}" srcOrd="0" destOrd="0" presId="urn:microsoft.com/office/officeart/2005/8/layout/target3"/>
    <dgm:cxn modelId="{A02AB4E1-6E49-47EE-AAEC-C657D42AA5B7}" type="presParOf" srcId="{669C36C0-8FE3-432E-837C-18CB14039694}" destId="{B3E99FB3-EB82-4FBA-A1C7-F5EFC3ED3D4D}" srcOrd="1" destOrd="0" presId="urn:microsoft.com/office/officeart/2005/8/layout/target3"/>
    <dgm:cxn modelId="{E0BD1D0F-507B-4111-A0A7-4ECD2251597D}" type="presParOf" srcId="{669C36C0-8FE3-432E-837C-18CB14039694}" destId="{19D2EF7F-1E2F-40D8-982C-FA315C3BF602}" srcOrd="2" destOrd="0" presId="urn:microsoft.com/office/officeart/2005/8/layout/target3"/>
    <dgm:cxn modelId="{8EBE6956-5574-4D6D-9ADE-8614CC3980A7}" type="presParOf" srcId="{669C36C0-8FE3-432E-837C-18CB14039694}" destId="{81BA17BC-D926-4EFC-9073-035D8FB54D20}" srcOrd="3" destOrd="0" presId="urn:microsoft.com/office/officeart/2005/8/layout/target3"/>
    <dgm:cxn modelId="{0D773112-C54A-4353-ACDC-A25ACA5C55A7}" type="presParOf" srcId="{669C36C0-8FE3-432E-837C-18CB14039694}" destId="{40852114-84FF-461F-9C9C-53C2F7CDB8E4}" srcOrd="4" destOrd="0" presId="urn:microsoft.com/office/officeart/2005/8/layout/target3"/>
    <dgm:cxn modelId="{48281EEE-66CC-4C50-B918-73F92EA0CF3F}" type="presParOf" srcId="{669C36C0-8FE3-432E-837C-18CB14039694}" destId="{0C17C246-CC95-4818-8CB1-CA2C240BFA52}" srcOrd="5" destOrd="0" presId="urn:microsoft.com/office/officeart/2005/8/layout/target3"/>
    <dgm:cxn modelId="{7CC96334-8186-4EE0-A073-A5FD6F4871D8}" type="presParOf" srcId="{669C36C0-8FE3-432E-837C-18CB14039694}" destId="{4C655772-651A-4267-86C5-029520E6B02B}" srcOrd="6" destOrd="0" presId="urn:microsoft.com/office/officeart/2005/8/layout/target3"/>
    <dgm:cxn modelId="{B1D3C640-55AE-4CD3-9959-452CD7B965D6}" type="presParOf" srcId="{669C36C0-8FE3-432E-837C-18CB14039694}" destId="{61FBEAEC-C9CA-4459-A7E6-7665AA2DA39B}" srcOrd="7" destOrd="0" presId="urn:microsoft.com/office/officeart/2005/8/layout/targe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0DC42E58-A72F-4667-9F6E-179FD4408DD0}" type="doc">
      <dgm:prSet loTypeId="urn:microsoft.com/office/officeart/2005/8/layout/target3" loCatId="relationship" qsTypeId="urn:microsoft.com/office/officeart/2005/8/quickstyle/simple1" qsCatId="simple" csTypeId="urn:microsoft.com/office/officeart/2005/8/colors/accent1_2" csCatId="accent1" phldr="1"/>
      <dgm:spPr/>
      <dgm:t>
        <a:bodyPr/>
        <a:lstStyle/>
        <a:p>
          <a:endParaRPr lang="en-US"/>
        </a:p>
      </dgm:t>
    </dgm:pt>
    <dgm:pt modelId="{E0364732-93F6-40DD-8AA2-99A838CFF7D9}">
      <dgm:prSet/>
      <dgm:spPr/>
      <dgm:t>
        <a:bodyPr/>
        <a:lstStyle/>
        <a:p>
          <a:pPr algn="l" rtl="0"/>
          <a:r>
            <a:rPr lang="en-US" dirty="0" smtClean="0"/>
            <a:t>Color printer and color toner is much more expensive than for black and white printing. You should encourage users to only print in color when they really need to. Often, users only need to print in color for their final draft. Working drafts only need to be printed in black and white. To discourage printing in color you should make printing to color printers more expensive to users, and/or reduce the cost of monochrome printing on color printers.</a:t>
          </a:r>
          <a:endParaRPr lang="en-US" dirty="0"/>
        </a:p>
      </dgm:t>
    </dgm:pt>
    <dgm:pt modelId="{1B493B20-4514-441F-ACB7-DE519FF83515}" type="parTrans" cxnId="{27CCD090-868A-4B2E-98BE-A5D1BA8323C2}">
      <dgm:prSet/>
      <dgm:spPr/>
      <dgm:t>
        <a:bodyPr/>
        <a:lstStyle/>
        <a:p>
          <a:endParaRPr lang="en-US"/>
        </a:p>
      </dgm:t>
    </dgm:pt>
    <dgm:pt modelId="{61452F77-C69E-483F-85AD-ADF03653E509}" type="sibTrans" cxnId="{27CCD090-868A-4B2E-98BE-A5D1BA8323C2}">
      <dgm:prSet/>
      <dgm:spPr/>
      <dgm:t>
        <a:bodyPr/>
        <a:lstStyle/>
        <a:p>
          <a:endParaRPr lang="en-US"/>
        </a:p>
      </dgm:t>
    </dgm:pt>
    <dgm:pt modelId="{4CB5DC12-916E-4C18-8449-52D0CB82B9FD}" type="pres">
      <dgm:prSet presAssocID="{0DC42E58-A72F-4667-9F6E-179FD4408DD0}" presName="Name0" presStyleCnt="0">
        <dgm:presLayoutVars>
          <dgm:chMax val="7"/>
          <dgm:dir/>
          <dgm:animLvl val="lvl"/>
          <dgm:resizeHandles val="exact"/>
        </dgm:presLayoutVars>
      </dgm:prSet>
      <dgm:spPr/>
    </dgm:pt>
    <dgm:pt modelId="{F5A4B802-A031-4D34-B939-38005DA5555B}" type="pres">
      <dgm:prSet presAssocID="{E0364732-93F6-40DD-8AA2-99A838CFF7D9}" presName="circle1" presStyleLbl="node1" presStyleIdx="0" presStyleCnt="1"/>
      <dgm:spPr/>
    </dgm:pt>
    <dgm:pt modelId="{CD9688F2-21CF-4107-AAF9-F9D050D85C03}" type="pres">
      <dgm:prSet presAssocID="{E0364732-93F6-40DD-8AA2-99A838CFF7D9}" presName="space" presStyleCnt="0"/>
      <dgm:spPr/>
    </dgm:pt>
    <dgm:pt modelId="{731A1EF0-70B7-4073-8976-2D87D2F95A58}" type="pres">
      <dgm:prSet presAssocID="{E0364732-93F6-40DD-8AA2-99A838CFF7D9}" presName="rect1" presStyleLbl="alignAcc1" presStyleIdx="0" presStyleCnt="1"/>
      <dgm:spPr/>
      <dgm:t>
        <a:bodyPr/>
        <a:lstStyle/>
        <a:p>
          <a:endParaRPr lang="en-US"/>
        </a:p>
      </dgm:t>
    </dgm:pt>
    <dgm:pt modelId="{9ACFD13E-C1A5-47E3-B315-B0BCA517B92E}" type="pres">
      <dgm:prSet presAssocID="{E0364732-93F6-40DD-8AA2-99A838CFF7D9}" presName="rect1ParTxNoCh" presStyleLbl="alignAcc1" presStyleIdx="0" presStyleCnt="1">
        <dgm:presLayoutVars>
          <dgm:chMax val="1"/>
          <dgm:bulletEnabled val="1"/>
        </dgm:presLayoutVars>
      </dgm:prSet>
      <dgm:spPr/>
      <dgm:t>
        <a:bodyPr/>
        <a:lstStyle/>
        <a:p>
          <a:endParaRPr lang="en-US"/>
        </a:p>
      </dgm:t>
    </dgm:pt>
  </dgm:ptLst>
  <dgm:cxnLst>
    <dgm:cxn modelId="{1D9CD551-4AC2-423E-B51F-7C56FB840C20}" type="presOf" srcId="{E0364732-93F6-40DD-8AA2-99A838CFF7D9}" destId="{731A1EF0-70B7-4073-8976-2D87D2F95A58}" srcOrd="0" destOrd="0" presId="urn:microsoft.com/office/officeart/2005/8/layout/target3"/>
    <dgm:cxn modelId="{27CCD090-868A-4B2E-98BE-A5D1BA8323C2}" srcId="{0DC42E58-A72F-4667-9F6E-179FD4408DD0}" destId="{E0364732-93F6-40DD-8AA2-99A838CFF7D9}" srcOrd="0" destOrd="0" parTransId="{1B493B20-4514-441F-ACB7-DE519FF83515}" sibTransId="{61452F77-C69E-483F-85AD-ADF03653E509}"/>
    <dgm:cxn modelId="{C764DF47-9842-481C-A77B-1CF953A12479}" type="presOf" srcId="{E0364732-93F6-40DD-8AA2-99A838CFF7D9}" destId="{9ACFD13E-C1A5-47E3-B315-B0BCA517B92E}" srcOrd="1" destOrd="0" presId="urn:microsoft.com/office/officeart/2005/8/layout/target3"/>
    <dgm:cxn modelId="{B2DBC6C0-E27D-4555-AF1B-9A83908AD5D9}" type="presOf" srcId="{0DC42E58-A72F-4667-9F6E-179FD4408DD0}" destId="{4CB5DC12-916E-4C18-8449-52D0CB82B9FD}" srcOrd="0" destOrd="0" presId="urn:microsoft.com/office/officeart/2005/8/layout/target3"/>
    <dgm:cxn modelId="{29433FC0-099A-496F-BBA9-FD87A7A3CD61}" type="presParOf" srcId="{4CB5DC12-916E-4C18-8449-52D0CB82B9FD}" destId="{F5A4B802-A031-4D34-B939-38005DA5555B}" srcOrd="0" destOrd="0" presId="urn:microsoft.com/office/officeart/2005/8/layout/target3"/>
    <dgm:cxn modelId="{3BD651F8-D8A1-4F12-A94E-27A4FFB08FD0}" type="presParOf" srcId="{4CB5DC12-916E-4C18-8449-52D0CB82B9FD}" destId="{CD9688F2-21CF-4107-AAF9-F9D050D85C03}" srcOrd="1" destOrd="0" presId="urn:microsoft.com/office/officeart/2005/8/layout/target3"/>
    <dgm:cxn modelId="{F54A6277-775E-4078-BBAD-B4C51F0DF606}" type="presParOf" srcId="{4CB5DC12-916E-4C18-8449-52D0CB82B9FD}" destId="{731A1EF0-70B7-4073-8976-2D87D2F95A58}" srcOrd="2" destOrd="0" presId="urn:microsoft.com/office/officeart/2005/8/layout/target3"/>
    <dgm:cxn modelId="{51035C81-3FFC-48A6-A5D0-11EC97BC60F6}" type="presParOf" srcId="{4CB5DC12-916E-4C18-8449-52D0CB82B9FD}" destId="{9ACFD13E-C1A5-47E3-B315-B0BCA517B92E}" srcOrd="3" destOrd="0" presId="urn:microsoft.com/office/officeart/2005/8/layout/targe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CCC05D26-3712-4F87-A741-EA51190174DC}" type="doc">
      <dgm:prSet loTypeId="urn:microsoft.com/office/officeart/2005/8/layout/target3" loCatId="relationship" qsTypeId="urn:microsoft.com/office/officeart/2005/8/quickstyle/simple1" qsCatId="simple" csTypeId="urn:microsoft.com/office/officeart/2005/8/colors/accent1_2" csCatId="accent1"/>
      <dgm:spPr/>
      <dgm:t>
        <a:bodyPr/>
        <a:lstStyle/>
        <a:p>
          <a:endParaRPr lang="en-US"/>
        </a:p>
      </dgm:t>
    </dgm:pt>
    <dgm:pt modelId="{F2048C05-78ED-41AC-9810-CEBE3A07F566}">
      <dgm:prSet/>
      <dgm:spPr/>
      <dgm:t>
        <a:bodyPr/>
        <a:lstStyle/>
        <a:p>
          <a:pPr algn="l" rtl="0"/>
          <a:r>
            <a:rPr lang="en-US" dirty="0" smtClean="0"/>
            <a:t>Here is a quick comparison between the different fonts and their business cost per year. </a:t>
          </a:r>
          <a:endParaRPr lang="en-US" dirty="0"/>
        </a:p>
      </dgm:t>
    </dgm:pt>
    <dgm:pt modelId="{245B4A15-E13C-4D8C-A334-E4648BA0DCC2}" type="parTrans" cxnId="{041EE731-BF6F-4EFF-AC68-40687F87125A}">
      <dgm:prSet/>
      <dgm:spPr/>
      <dgm:t>
        <a:bodyPr/>
        <a:lstStyle/>
        <a:p>
          <a:endParaRPr lang="en-US"/>
        </a:p>
      </dgm:t>
    </dgm:pt>
    <dgm:pt modelId="{9087E2D6-7C1F-4003-87B5-937143BEDE90}" type="sibTrans" cxnId="{041EE731-BF6F-4EFF-AC68-40687F87125A}">
      <dgm:prSet/>
      <dgm:spPr/>
      <dgm:t>
        <a:bodyPr/>
        <a:lstStyle/>
        <a:p>
          <a:endParaRPr lang="en-US"/>
        </a:p>
      </dgm:t>
    </dgm:pt>
    <dgm:pt modelId="{DB67E98F-0BE1-4468-A10C-C80B5D8EF1D2}" type="pres">
      <dgm:prSet presAssocID="{CCC05D26-3712-4F87-A741-EA51190174DC}" presName="Name0" presStyleCnt="0">
        <dgm:presLayoutVars>
          <dgm:chMax val="7"/>
          <dgm:dir/>
          <dgm:animLvl val="lvl"/>
          <dgm:resizeHandles val="exact"/>
        </dgm:presLayoutVars>
      </dgm:prSet>
      <dgm:spPr/>
    </dgm:pt>
    <dgm:pt modelId="{EEA2F47A-1760-475D-845F-6204CECAFE8C}" type="pres">
      <dgm:prSet presAssocID="{F2048C05-78ED-41AC-9810-CEBE3A07F566}" presName="circle1" presStyleLbl="node1" presStyleIdx="0" presStyleCnt="1"/>
      <dgm:spPr/>
    </dgm:pt>
    <dgm:pt modelId="{0612E78A-2AE7-47C5-9707-6779C9735516}" type="pres">
      <dgm:prSet presAssocID="{F2048C05-78ED-41AC-9810-CEBE3A07F566}" presName="space" presStyleCnt="0"/>
      <dgm:spPr/>
    </dgm:pt>
    <dgm:pt modelId="{E479EBC7-57F5-45DD-B037-B1B1183A5B2E}" type="pres">
      <dgm:prSet presAssocID="{F2048C05-78ED-41AC-9810-CEBE3A07F566}" presName="rect1" presStyleLbl="alignAcc1" presStyleIdx="0" presStyleCnt="1"/>
      <dgm:spPr/>
    </dgm:pt>
    <dgm:pt modelId="{FBD19672-B438-46F5-B9DB-E8F8DA76F04C}" type="pres">
      <dgm:prSet presAssocID="{F2048C05-78ED-41AC-9810-CEBE3A07F566}" presName="rect1ParTxNoCh" presStyleLbl="alignAcc1" presStyleIdx="0" presStyleCnt="1">
        <dgm:presLayoutVars>
          <dgm:chMax val="1"/>
          <dgm:bulletEnabled val="1"/>
        </dgm:presLayoutVars>
      </dgm:prSet>
      <dgm:spPr/>
    </dgm:pt>
  </dgm:ptLst>
  <dgm:cxnLst>
    <dgm:cxn modelId="{DB3A3E0E-C89A-45AE-A53F-93A784EF03F8}" type="presOf" srcId="{CCC05D26-3712-4F87-A741-EA51190174DC}" destId="{DB67E98F-0BE1-4468-A10C-C80B5D8EF1D2}" srcOrd="0" destOrd="0" presId="urn:microsoft.com/office/officeart/2005/8/layout/target3"/>
    <dgm:cxn modelId="{E1ED4FCC-DB57-44C1-920C-571C2FB601F8}" type="presOf" srcId="{F2048C05-78ED-41AC-9810-CEBE3A07F566}" destId="{FBD19672-B438-46F5-B9DB-E8F8DA76F04C}" srcOrd="1" destOrd="0" presId="urn:microsoft.com/office/officeart/2005/8/layout/target3"/>
    <dgm:cxn modelId="{792E0531-A66C-46EE-8FCF-4835322D7E7B}" type="presOf" srcId="{F2048C05-78ED-41AC-9810-CEBE3A07F566}" destId="{E479EBC7-57F5-45DD-B037-B1B1183A5B2E}" srcOrd="0" destOrd="0" presId="urn:microsoft.com/office/officeart/2005/8/layout/target3"/>
    <dgm:cxn modelId="{041EE731-BF6F-4EFF-AC68-40687F87125A}" srcId="{CCC05D26-3712-4F87-A741-EA51190174DC}" destId="{F2048C05-78ED-41AC-9810-CEBE3A07F566}" srcOrd="0" destOrd="0" parTransId="{245B4A15-E13C-4D8C-A334-E4648BA0DCC2}" sibTransId="{9087E2D6-7C1F-4003-87B5-937143BEDE90}"/>
    <dgm:cxn modelId="{B2279C64-8E78-41FE-BC2C-099662A1179B}" type="presParOf" srcId="{DB67E98F-0BE1-4468-A10C-C80B5D8EF1D2}" destId="{EEA2F47A-1760-475D-845F-6204CECAFE8C}" srcOrd="0" destOrd="0" presId="urn:microsoft.com/office/officeart/2005/8/layout/target3"/>
    <dgm:cxn modelId="{3219EBB7-48D2-4DE9-9B7F-BE0C1C707D49}" type="presParOf" srcId="{DB67E98F-0BE1-4468-A10C-C80B5D8EF1D2}" destId="{0612E78A-2AE7-47C5-9707-6779C9735516}" srcOrd="1" destOrd="0" presId="urn:microsoft.com/office/officeart/2005/8/layout/target3"/>
    <dgm:cxn modelId="{E50855BA-BF70-486D-989E-8E721811BDEF}" type="presParOf" srcId="{DB67E98F-0BE1-4468-A10C-C80B5D8EF1D2}" destId="{E479EBC7-57F5-45DD-B037-B1B1183A5B2E}" srcOrd="2" destOrd="0" presId="urn:microsoft.com/office/officeart/2005/8/layout/target3"/>
    <dgm:cxn modelId="{30F988A6-30E3-4DA4-8BE5-23C87262637C}" type="presParOf" srcId="{DB67E98F-0BE1-4468-A10C-C80B5D8EF1D2}" destId="{FBD19672-B438-46F5-B9DB-E8F8DA76F04C}" srcOrd="3" destOrd="0" presId="urn:microsoft.com/office/officeart/2005/8/layout/targe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26E7FA1A-1FF4-4CF5-82F6-FE3F3A4A4812}" type="doc">
      <dgm:prSet loTypeId="urn:microsoft.com/office/officeart/2005/8/layout/target3" loCatId="relationship" qsTypeId="urn:microsoft.com/office/officeart/2005/8/quickstyle/simple1" qsCatId="simple" csTypeId="urn:microsoft.com/office/officeart/2005/8/colors/accent1_2" csCatId="accent1" phldr="1"/>
      <dgm:spPr/>
      <dgm:t>
        <a:bodyPr/>
        <a:lstStyle/>
        <a:p>
          <a:endParaRPr lang="en-US"/>
        </a:p>
      </dgm:t>
    </dgm:pt>
    <dgm:pt modelId="{2E11C807-3DF6-44BF-99BD-4D26F7641BD3}">
      <dgm:prSet/>
      <dgm:spPr/>
      <dgm:t>
        <a:bodyPr/>
        <a:lstStyle/>
        <a:p>
          <a:pPr algn="l" rtl="0"/>
          <a:r>
            <a:rPr lang="en-US" dirty="0" smtClean="0"/>
            <a:t>Kyocera FS series Green Series Printers.</a:t>
          </a:r>
          <a:endParaRPr lang="en-US" dirty="0"/>
        </a:p>
      </dgm:t>
    </dgm:pt>
    <dgm:pt modelId="{6F088BBE-4826-44A1-AA77-785BE9CCDED4}" type="parTrans" cxnId="{36B262B8-A462-4F5D-8176-C915DFD0510E}">
      <dgm:prSet/>
      <dgm:spPr/>
      <dgm:t>
        <a:bodyPr/>
        <a:lstStyle/>
        <a:p>
          <a:endParaRPr lang="en-US"/>
        </a:p>
      </dgm:t>
    </dgm:pt>
    <dgm:pt modelId="{0A3AEB49-3F44-4A10-A6D0-E7260EEF8567}" type="sibTrans" cxnId="{36B262B8-A462-4F5D-8176-C915DFD0510E}">
      <dgm:prSet/>
      <dgm:spPr/>
      <dgm:t>
        <a:bodyPr/>
        <a:lstStyle/>
        <a:p>
          <a:endParaRPr lang="en-US"/>
        </a:p>
      </dgm:t>
    </dgm:pt>
    <dgm:pt modelId="{6B3E0956-6B17-4496-AF2D-74278E97F6C8}">
      <dgm:prSet/>
      <dgm:spPr/>
      <dgm:t>
        <a:bodyPr/>
        <a:lstStyle/>
        <a:p>
          <a:pPr algn="l" rtl="0"/>
          <a:r>
            <a:rPr lang="en-US" dirty="0" smtClean="0"/>
            <a:t>TEC(Typical Electricity Consumption) 30% Lower than most Competitors with same speed.</a:t>
          </a:r>
          <a:endParaRPr lang="en-US" dirty="0"/>
        </a:p>
      </dgm:t>
    </dgm:pt>
    <dgm:pt modelId="{BB1A4769-EB1C-4A98-B9F9-A00F52110864}" type="parTrans" cxnId="{61439B14-5179-4C76-A181-A2EB9B45F908}">
      <dgm:prSet/>
      <dgm:spPr/>
      <dgm:t>
        <a:bodyPr/>
        <a:lstStyle/>
        <a:p>
          <a:endParaRPr lang="en-US"/>
        </a:p>
      </dgm:t>
    </dgm:pt>
    <dgm:pt modelId="{9F35DF29-D9DD-46F8-B91B-3249D40E2409}" type="sibTrans" cxnId="{61439B14-5179-4C76-A181-A2EB9B45F908}">
      <dgm:prSet/>
      <dgm:spPr/>
      <dgm:t>
        <a:bodyPr/>
        <a:lstStyle/>
        <a:p>
          <a:endParaRPr lang="en-US"/>
        </a:p>
      </dgm:t>
    </dgm:pt>
    <dgm:pt modelId="{1AFE88FB-1FAE-4B13-8F68-6BF138B66143}">
      <dgm:prSet/>
      <dgm:spPr/>
      <dgm:t>
        <a:bodyPr/>
        <a:lstStyle/>
        <a:p>
          <a:pPr algn="l" rtl="0"/>
          <a:r>
            <a:rPr lang="en-US" dirty="0" smtClean="0"/>
            <a:t>500,000 pages print drum (Up to 50 times longer than the competition).</a:t>
          </a:r>
          <a:endParaRPr lang="en-US" dirty="0"/>
        </a:p>
      </dgm:t>
    </dgm:pt>
    <dgm:pt modelId="{71F46057-8574-4A65-BCBC-57EF543295F8}" type="parTrans" cxnId="{BD2111F2-705B-4BFD-BB76-DF4869AA4B73}">
      <dgm:prSet/>
      <dgm:spPr/>
      <dgm:t>
        <a:bodyPr/>
        <a:lstStyle/>
        <a:p>
          <a:endParaRPr lang="en-US"/>
        </a:p>
      </dgm:t>
    </dgm:pt>
    <dgm:pt modelId="{BA076B72-6D5B-42F5-83C1-925BC2866AAC}" type="sibTrans" cxnId="{BD2111F2-705B-4BFD-BB76-DF4869AA4B73}">
      <dgm:prSet/>
      <dgm:spPr/>
      <dgm:t>
        <a:bodyPr/>
        <a:lstStyle/>
        <a:p>
          <a:endParaRPr lang="en-US"/>
        </a:p>
      </dgm:t>
    </dgm:pt>
    <dgm:pt modelId="{D2ACEE7C-FB6C-4406-ADB2-35C4FB4127F9}">
      <dgm:prSet/>
      <dgm:spPr/>
      <dgm:t>
        <a:bodyPr/>
        <a:lstStyle/>
        <a:p>
          <a:pPr algn="l" rtl="0"/>
          <a:r>
            <a:rPr lang="en-US" dirty="0" smtClean="0"/>
            <a:t>Long life components ensures Kyocera printers have the lowest Cost Per Page in their class, important for large volume printing.</a:t>
          </a:r>
          <a:endParaRPr lang="en-US" dirty="0"/>
        </a:p>
      </dgm:t>
    </dgm:pt>
    <dgm:pt modelId="{DD6CC234-B9B3-4A7D-8EBC-AB9F1828C445}" type="parTrans" cxnId="{A7D8C5F6-6907-4546-B1C7-9596FF8A8DD3}">
      <dgm:prSet/>
      <dgm:spPr/>
      <dgm:t>
        <a:bodyPr/>
        <a:lstStyle/>
        <a:p>
          <a:endParaRPr lang="en-US"/>
        </a:p>
      </dgm:t>
    </dgm:pt>
    <dgm:pt modelId="{4EA0B67F-6A3F-48A5-919F-113FFDA1A013}" type="sibTrans" cxnId="{A7D8C5F6-6907-4546-B1C7-9596FF8A8DD3}">
      <dgm:prSet/>
      <dgm:spPr/>
      <dgm:t>
        <a:bodyPr/>
        <a:lstStyle/>
        <a:p>
          <a:endParaRPr lang="en-US"/>
        </a:p>
      </dgm:t>
    </dgm:pt>
    <dgm:pt modelId="{4F6E011A-5D29-4DD0-9C15-AC4F2A170074}">
      <dgm:prSet/>
      <dgm:spPr/>
      <dgm:t>
        <a:bodyPr/>
        <a:lstStyle/>
        <a:p>
          <a:pPr algn="l" rtl="0"/>
          <a:r>
            <a:rPr lang="en-US" dirty="0" smtClean="0"/>
            <a:t>Results of above features ensure lower energy bill and lower CO2 emissions.</a:t>
          </a:r>
          <a:endParaRPr lang="en-US" dirty="0"/>
        </a:p>
      </dgm:t>
    </dgm:pt>
    <dgm:pt modelId="{BBC91778-55FA-44DC-BF52-E93BB3C5732C}" type="parTrans" cxnId="{E88D9812-D23F-4B03-A0E4-77ACDF6DDACB}">
      <dgm:prSet/>
      <dgm:spPr/>
      <dgm:t>
        <a:bodyPr/>
        <a:lstStyle/>
        <a:p>
          <a:endParaRPr lang="en-US"/>
        </a:p>
      </dgm:t>
    </dgm:pt>
    <dgm:pt modelId="{6468F87A-2A71-4DCF-816F-A16E69B5C106}" type="sibTrans" cxnId="{E88D9812-D23F-4B03-A0E4-77ACDF6DDACB}">
      <dgm:prSet/>
      <dgm:spPr/>
      <dgm:t>
        <a:bodyPr/>
        <a:lstStyle/>
        <a:p>
          <a:endParaRPr lang="en-US"/>
        </a:p>
      </dgm:t>
    </dgm:pt>
    <dgm:pt modelId="{268C5FE2-1791-4EE7-AFD8-6E23B2BD20AB}" type="pres">
      <dgm:prSet presAssocID="{26E7FA1A-1FF4-4CF5-82F6-FE3F3A4A4812}" presName="Name0" presStyleCnt="0">
        <dgm:presLayoutVars>
          <dgm:chMax val="7"/>
          <dgm:dir/>
          <dgm:animLvl val="lvl"/>
          <dgm:resizeHandles val="exact"/>
        </dgm:presLayoutVars>
      </dgm:prSet>
      <dgm:spPr/>
    </dgm:pt>
    <dgm:pt modelId="{B510FF85-A24D-48A3-B848-9B6CA41695E0}" type="pres">
      <dgm:prSet presAssocID="{2E11C807-3DF6-44BF-99BD-4D26F7641BD3}" presName="circle1" presStyleLbl="node1" presStyleIdx="0" presStyleCnt="5"/>
      <dgm:spPr/>
    </dgm:pt>
    <dgm:pt modelId="{AD7AD188-9C0E-41B4-A313-FB6A9361BEEF}" type="pres">
      <dgm:prSet presAssocID="{2E11C807-3DF6-44BF-99BD-4D26F7641BD3}" presName="space" presStyleCnt="0"/>
      <dgm:spPr/>
    </dgm:pt>
    <dgm:pt modelId="{1615427E-2305-4641-8486-A8084ED9D709}" type="pres">
      <dgm:prSet presAssocID="{2E11C807-3DF6-44BF-99BD-4D26F7641BD3}" presName="rect1" presStyleLbl="alignAcc1" presStyleIdx="0" presStyleCnt="5"/>
      <dgm:spPr/>
    </dgm:pt>
    <dgm:pt modelId="{7B0BD592-BB93-449C-807C-5CBEEA772BA5}" type="pres">
      <dgm:prSet presAssocID="{6B3E0956-6B17-4496-AF2D-74278E97F6C8}" presName="vertSpace2" presStyleLbl="node1" presStyleIdx="0" presStyleCnt="5"/>
      <dgm:spPr/>
    </dgm:pt>
    <dgm:pt modelId="{64989E60-2147-4C4B-8AD6-BDDD12584832}" type="pres">
      <dgm:prSet presAssocID="{6B3E0956-6B17-4496-AF2D-74278E97F6C8}" presName="circle2" presStyleLbl="node1" presStyleIdx="1" presStyleCnt="5"/>
      <dgm:spPr/>
    </dgm:pt>
    <dgm:pt modelId="{F84CF335-F500-4448-81E0-4F31D199805B}" type="pres">
      <dgm:prSet presAssocID="{6B3E0956-6B17-4496-AF2D-74278E97F6C8}" presName="rect2" presStyleLbl="alignAcc1" presStyleIdx="1" presStyleCnt="5"/>
      <dgm:spPr/>
    </dgm:pt>
    <dgm:pt modelId="{369039E8-6450-49F4-8CFE-73F193C43348}" type="pres">
      <dgm:prSet presAssocID="{1AFE88FB-1FAE-4B13-8F68-6BF138B66143}" presName="vertSpace3" presStyleLbl="node1" presStyleIdx="1" presStyleCnt="5"/>
      <dgm:spPr/>
    </dgm:pt>
    <dgm:pt modelId="{03FD58AB-D4AF-4DC7-89D8-C9F920023C87}" type="pres">
      <dgm:prSet presAssocID="{1AFE88FB-1FAE-4B13-8F68-6BF138B66143}" presName="circle3" presStyleLbl="node1" presStyleIdx="2" presStyleCnt="5"/>
      <dgm:spPr/>
    </dgm:pt>
    <dgm:pt modelId="{68A6925C-8188-45B5-8BD5-BB2CDDD61EEE}" type="pres">
      <dgm:prSet presAssocID="{1AFE88FB-1FAE-4B13-8F68-6BF138B66143}" presName="rect3" presStyleLbl="alignAcc1" presStyleIdx="2" presStyleCnt="5"/>
      <dgm:spPr/>
    </dgm:pt>
    <dgm:pt modelId="{EF3A375C-8238-46AD-81CE-B318BA58A746}" type="pres">
      <dgm:prSet presAssocID="{D2ACEE7C-FB6C-4406-ADB2-35C4FB4127F9}" presName="vertSpace4" presStyleLbl="node1" presStyleIdx="2" presStyleCnt="5"/>
      <dgm:spPr/>
    </dgm:pt>
    <dgm:pt modelId="{8E82163E-5B91-4A7B-BC15-30BFED9AFBDE}" type="pres">
      <dgm:prSet presAssocID="{D2ACEE7C-FB6C-4406-ADB2-35C4FB4127F9}" presName="circle4" presStyleLbl="node1" presStyleIdx="3" presStyleCnt="5"/>
      <dgm:spPr/>
    </dgm:pt>
    <dgm:pt modelId="{5DCAA65E-9FA9-4149-B6A7-08AEEFC5720D}" type="pres">
      <dgm:prSet presAssocID="{D2ACEE7C-FB6C-4406-ADB2-35C4FB4127F9}" presName="rect4" presStyleLbl="alignAcc1" presStyleIdx="3" presStyleCnt="5"/>
      <dgm:spPr/>
    </dgm:pt>
    <dgm:pt modelId="{51EA61E3-DAD7-4048-9E98-B9A3B21E710C}" type="pres">
      <dgm:prSet presAssocID="{4F6E011A-5D29-4DD0-9C15-AC4F2A170074}" presName="vertSpace5" presStyleLbl="node1" presStyleIdx="3" presStyleCnt="5"/>
      <dgm:spPr/>
    </dgm:pt>
    <dgm:pt modelId="{C4BA4064-7E74-4217-83C7-A554A988C17C}" type="pres">
      <dgm:prSet presAssocID="{4F6E011A-5D29-4DD0-9C15-AC4F2A170074}" presName="circle5" presStyleLbl="node1" presStyleIdx="4" presStyleCnt="5"/>
      <dgm:spPr/>
    </dgm:pt>
    <dgm:pt modelId="{EDE3F950-624C-4BE2-80EE-69A3F29AD535}" type="pres">
      <dgm:prSet presAssocID="{4F6E011A-5D29-4DD0-9C15-AC4F2A170074}" presName="rect5" presStyleLbl="alignAcc1" presStyleIdx="4" presStyleCnt="5"/>
      <dgm:spPr/>
      <dgm:t>
        <a:bodyPr/>
        <a:lstStyle/>
        <a:p>
          <a:endParaRPr lang="en-US"/>
        </a:p>
      </dgm:t>
    </dgm:pt>
    <dgm:pt modelId="{CF6D3789-6661-4D23-9471-517078AAF868}" type="pres">
      <dgm:prSet presAssocID="{2E11C807-3DF6-44BF-99BD-4D26F7641BD3}" presName="rect1ParTxNoCh" presStyleLbl="alignAcc1" presStyleIdx="4" presStyleCnt="5">
        <dgm:presLayoutVars>
          <dgm:chMax val="1"/>
          <dgm:bulletEnabled val="1"/>
        </dgm:presLayoutVars>
      </dgm:prSet>
      <dgm:spPr/>
    </dgm:pt>
    <dgm:pt modelId="{B1EBD56F-F9D7-4EB0-B52A-AC3D2E8D3BF3}" type="pres">
      <dgm:prSet presAssocID="{6B3E0956-6B17-4496-AF2D-74278E97F6C8}" presName="rect2ParTxNoCh" presStyleLbl="alignAcc1" presStyleIdx="4" presStyleCnt="5">
        <dgm:presLayoutVars>
          <dgm:chMax val="1"/>
          <dgm:bulletEnabled val="1"/>
        </dgm:presLayoutVars>
      </dgm:prSet>
      <dgm:spPr/>
    </dgm:pt>
    <dgm:pt modelId="{EBD5644B-ABFF-4A92-B54A-5AE17D633547}" type="pres">
      <dgm:prSet presAssocID="{1AFE88FB-1FAE-4B13-8F68-6BF138B66143}" presName="rect3ParTxNoCh" presStyleLbl="alignAcc1" presStyleIdx="4" presStyleCnt="5">
        <dgm:presLayoutVars>
          <dgm:chMax val="1"/>
          <dgm:bulletEnabled val="1"/>
        </dgm:presLayoutVars>
      </dgm:prSet>
      <dgm:spPr/>
    </dgm:pt>
    <dgm:pt modelId="{1F978594-49B8-441E-B630-5057C9CCC407}" type="pres">
      <dgm:prSet presAssocID="{D2ACEE7C-FB6C-4406-ADB2-35C4FB4127F9}" presName="rect4ParTxNoCh" presStyleLbl="alignAcc1" presStyleIdx="4" presStyleCnt="5">
        <dgm:presLayoutVars>
          <dgm:chMax val="1"/>
          <dgm:bulletEnabled val="1"/>
        </dgm:presLayoutVars>
      </dgm:prSet>
      <dgm:spPr/>
    </dgm:pt>
    <dgm:pt modelId="{E9DC3B73-5D3A-4893-B3A1-0B82DBB39392}" type="pres">
      <dgm:prSet presAssocID="{4F6E011A-5D29-4DD0-9C15-AC4F2A170074}" presName="rect5ParTxNoCh" presStyleLbl="alignAcc1" presStyleIdx="4" presStyleCnt="5">
        <dgm:presLayoutVars>
          <dgm:chMax val="1"/>
          <dgm:bulletEnabled val="1"/>
        </dgm:presLayoutVars>
      </dgm:prSet>
      <dgm:spPr/>
      <dgm:t>
        <a:bodyPr/>
        <a:lstStyle/>
        <a:p>
          <a:endParaRPr lang="en-US"/>
        </a:p>
      </dgm:t>
    </dgm:pt>
  </dgm:ptLst>
  <dgm:cxnLst>
    <dgm:cxn modelId="{ED0DA8F6-07DB-43F1-A1D9-3B935102B221}" type="presOf" srcId="{26E7FA1A-1FF4-4CF5-82F6-FE3F3A4A4812}" destId="{268C5FE2-1791-4EE7-AFD8-6E23B2BD20AB}" srcOrd="0" destOrd="0" presId="urn:microsoft.com/office/officeart/2005/8/layout/target3"/>
    <dgm:cxn modelId="{00E59B30-2381-4B90-A603-C4A5E5F8D20A}" type="presOf" srcId="{4F6E011A-5D29-4DD0-9C15-AC4F2A170074}" destId="{EDE3F950-624C-4BE2-80EE-69A3F29AD535}" srcOrd="0" destOrd="0" presId="urn:microsoft.com/office/officeart/2005/8/layout/target3"/>
    <dgm:cxn modelId="{36B262B8-A462-4F5D-8176-C915DFD0510E}" srcId="{26E7FA1A-1FF4-4CF5-82F6-FE3F3A4A4812}" destId="{2E11C807-3DF6-44BF-99BD-4D26F7641BD3}" srcOrd="0" destOrd="0" parTransId="{6F088BBE-4826-44A1-AA77-785BE9CCDED4}" sibTransId="{0A3AEB49-3F44-4A10-A6D0-E7260EEF8567}"/>
    <dgm:cxn modelId="{28A4D462-CBD1-471A-BEEB-0EEF7D656045}" type="presOf" srcId="{2E11C807-3DF6-44BF-99BD-4D26F7641BD3}" destId="{CF6D3789-6661-4D23-9471-517078AAF868}" srcOrd="1" destOrd="0" presId="urn:microsoft.com/office/officeart/2005/8/layout/target3"/>
    <dgm:cxn modelId="{06F33432-A99A-4CE7-B1F4-0F27DDF46EF6}" type="presOf" srcId="{2E11C807-3DF6-44BF-99BD-4D26F7641BD3}" destId="{1615427E-2305-4641-8486-A8084ED9D709}" srcOrd="0" destOrd="0" presId="urn:microsoft.com/office/officeart/2005/8/layout/target3"/>
    <dgm:cxn modelId="{E88D9812-D23F-4B03-A0E4-77ACDF6DDACB}" srcId="{26E7FA1A-1FF4-4CF5-82F6-FE3F3A4A4812}" destId="{4F6E011A-5D29-4DD0-9C15-AC4F2A170074}" srcOrd="4" destOrd="0" parTransId="{BBC91778-55FA-44DC-BF52-E93BB3C5732C}" sibTransId="{6468F87A-2A71-4DCF-816F-A16E69B5C106}"/>
    <dgm:cxn modelId="{DC996927-FDA0-4AB2-B4D2-803DAA000B9E}" type="presOf" srcId="{1AFE88FB-1FAE-4B13-8F68-6BF138B66143}" destId="{68A6925C-8188-45B5-8BD5-BB2CDDD61EEE}" srcOrd="0" destOrd="0" presId="urn:microsoft.com/office/officeart/2005/8/layout/target3"/>
    <dgm:cxn modelId="{65F18C8A-E6E6-4883-A915-3730F14D011D}" type="presOf" srcId="{1AFE88FB-1FAE-4B13-8F68-6BF138B66143}" destId="{EBD5644B-ABFF-4A92-B54A-5AE17D633547}" srcOrd="1" destOrd="0" presId="urn:microsoft.com/office/officeart/2005/8/layout/target3"/>
    <dgm:cxn modelId="{EDF31982-CA19-4E57-8ACD-C91BEDE37F5E}" type="presOf" srcId="{D2ACEE7C-FB6C-4406-ADB2-35C4FB4127F9}" destId="{5DCAA65E-9FA9-4149-B6A7-08AEEFC5720D}" srcOrd="0" destOrd="0" presId="urn:microsoft.com/office/officeart/2005/8/layout/target3"/>
    <dgm:cxn modelId="{61439B14-5179-4C76-A181-A2EB9B45F908}" srcId="{26E7FA1A-1FF4-4CF5-82F6-FE3F3A4A4812}" destId="{6B3E0956-6B17-4496-AF2D-74278E97F6C8}" srcOrd="1" destOrd="0" parTransId="{BB1A4769-EB1C-4A98-B9F9-A00F52110864}" sibTransId="{9F35DF29-D9DD-46F8-B91B-3249D40E2409}"/>
    <dgm:cxn modelId="{A7D8C5F6-6907-4546-B1C7-9596FF8A8DD3}" srcId="{26E7FA1A-1FF4-4CF5-82F6-FE3F3A4A4812}" destId="{D2ACEE7C-FB6C-4406-ADB2-35C4FB4127F9}" srcOrd="3" destOrd="0" parTransId="{DD6CC234-B9B3-4A7D-8EBC-AB9F1828C445}" sibTransId="{4EA0B67F-6A3F-48A5-919F-113FFDA1A013}"/>
    <dgm:cxn modelId="{87B13620-2616-4D77-8051-572D2F824ADA}" type="presOf" srcId="{6B3E0956-6B17-4496-AF2D-74278E97F6C8}" destId="{B1EBD56F-F9D7-4EB0-B52A-AC3D2E8D3BF3}" srcOrd="1" destOrd="0" presId="urn:microsoft.com/office/officeart/2005/8/layout/target3"/>
    <dgm:cxn modelId="{BD2111F2-705B-4BFD-BB76-DF4869AA4B73}" srcId="{26E7FA1A-1FF4-4CF5-82F6-FE3F3A4A4812}" destId="{1AFE88FB-1FAE-4B13-8F68-6BF138B66143}" srcOrd="2" destOrd="0" parTransId="{71F46057-8574-4A65-BCBC-57EF543295F8}" sibTransId="{BA076B72-6D5B-42F5-83C1-925BC2866AAC}"/>
    <dgm:cxn modelId="{64139167-E559-4D73-805F-38244B386258}" type="presOf" srcId="{D2ACEE7C-FB6C-4406-ADB2-35C4FB4127F9}" destId="{1F978594-49B8-441E-B630-5057C9CCC407}" srcOrd="1" destOrd="0" presId="urn:microsoft.com/office/officeart/2005/8/layout/target3"/>
    <dgm:cxn modelId="{242986AC-247C-4715-9BB2-3182B0861D65}" type="presOf" srcId="{4F6E011A-5D29-4DD0-9C15-AC4F2A170074}" destId="{E9DC3B73-5D3A-4893-B3A1-0B82DBB39392}" srcOrd="1" destOrd="0" presId="urn:microsoft.com/office/officeart/2005/8/layout/target3"/>
    <dgm:cxn modelId="{5802DAE1-DECB-4743-8AA6-8C92F09B65A6}" type="presOf" srcId="{6B3E0956-6B17-4496-AF2D-74278E97F6C8}" destId="{F84CF335-F500-4448-81E0-4F31D199805B}" srcOrd="0" destOrd="0" presId="urn:microsoft.com/office/officeart/2005/8/layout/target3"/>
    <dgm:cxn modelId="{EDD71F6D-F094-4E77-9F3F-2753D80DAF45}" type="presParOf" srcId="{268C5FE2-1791-4EE7-AFD8-6E23B2BD20AB}" destId="{B510FF85-A24D-48A3-B848-9B6CA41695E0}" srcOrd="0" destOrd="0" presId="urn:microsoft.com/office/officeart/2005/8/layout/target3"/>
    <dgm:cxn modelId="{894B21FB-0B0C-429E-BD84-F2405C9DA8A2}" type="presParOf" srcId="{268C5FE2-1791-4EE7-AFD8-6E23B2BD20AB}" destId="{AD7AD188-9C0E-41B4-A313-FB6A9361BEEF}" srcOrd="1" destOrd="0" presId="urn:microsoft.com/office/officeart/2005/8/layout/target3"/>
    <dgm:cxn modelId="{156C4162-9D9E-4B3A-99B7-F0CD6FDFD170}" type="presParOf" srcId="{268C5FE2-1791-4EE7-AFD8-6E23B2BD20AB}" destId="{1615427E-2305-4641-8486-A8084ED9D709}" srcOrd="2" destOrd="0" presId="urn:microsoft.com/office/officeart/2005/8/layout/target3"/>
    <dgm:cxn modelId="{37524FF7-E8BF-469E-AD61-70AB44D7A054}" type="presParOf" srcId="{268C5FE2-1791-4EE7-AFD8-6E23B2BD20AB}" destId="{7B0BD592-BB93-449C-807C-5CBEEA772BA5}" srcOrd="3" destOrd="0" presId="urn:microsoft.com/office/officeart/2005/8/layout/target3"/>
    <dgm:cxn modelId="{CC7E5A8F-F0BB-4CAC-B5ED-BB909CAC2350}" type="presParOf" srcId="{268C5FE2-1791-4EE7-AFD8-6E23B2BD20AB}" destId="{64989E60-2147-4C4B-8AD6-BDDD12584832}" srcOrd="4" destOrd="0" presId="urn:microsoft.com/office/officeart/2005/8/layout/target3"/>
    <dgm:cxn modelId="{CCD72F02-882D-416F-8A70-577088616C7E}" type="presParOf" srcId="{268C5FE2-1791-4EE7-AFD8-6E23B2BD20AB}" destId="{F84CF335-F500-4448-81E0-4F31D199805B}" srcOrd="5" destOrd="0" presId="urn:microsoft.com/office/officeart/2005/8/layout/target3"/>
    <dgm:cxn modelId="{E7D02B81-C235-4CAB-AEFB-424580EC8998}" type="presParOf" srcId="{268C5FE2-1791-4EE7-AFD8-6E23B2BD20AB}" destId="{369039E8-6450-49F4-8CFE-73F193C43348}" srcOrd="6" destOrd="0" presId="urn:microsoft.com/office/officeart/2005/8/layout/target3"/>
    <dgm:cxn modelId="{C7B4EEDC-1940-4768-8590-B8F5C3C3394C}" type="presParOf" srcId="{268C5FE2-1791-4EE7-AFD8-6E23B2BD20AB}" destId="{03FD58AB-D4AF-4DC7-89D8-C9F920023C87}" srcOrd="7" destOrd="0" presId="urn:microsoft.com/office/officeart/2005/8/layout/target3"/>
    <dgm:cxn modelId="{E4820253-2BAD-4B48-95AB-9E82760F621F}" type="presParOf" srcId="{268C5FE2-1791-4EE7-AFD8-6E23B2BD20AB}" destId="{68A6925C-8188-45B5-8BD5-BB2CDDD61EEE}" srcOrd="8" destOrd="0" presId="urn:microsoft.com/office/officeart/2005/8/layout/target3"/>
    <dgm:cxn modelId="{45C8963C-5C64-402C-8256-91AEEF70C6F8}" type="presParOf" srcId="{268C5FE2-1791-4EE7-AFD8-6E23B2BD20AB}" destId="{EF3A375C-8238-46AD-81CE-B318BA58A746}" srcOrd="9" destOrd="0" presId="urn:microsoft.com/office/officeart/2005/8/layout/target3"/>
    <dgm:cxn modelId="{508A18E9-1F48-4620-AA83-C6C90D46C911}" type="presParOf" srcId="{268C5FE2-1791-4EE7-AFD8-6E23B2BD20AB}" destId="{8E82163E-5B91-4A7B-BC15-30BFED9AFBDE}" srcOrd="10" destOrd="0" presId="urn:microsoft.com/office/officeart/2005/8/layout/target3"/>
    <dgm:cxn modelId="{2961662C-7905-4BE5-AA1E-7DCBA876C71D}" type="presParOf" srcId="{268C5FE2-1791-4EE7-AFD8-6E23B2BD20AB}" destId="{5DCAA65E-9FA9-4149-B6A7-08AEEFC5720D}" srcOrd="11" destOrd="0" presId="urn:microsoft.com/office/officeart/2005/8/layout/target3"/>
    <dgm:cxn modelId="{703D872B-4847-4C35-AA0B-4B2DD5E7DE44}" type="presParOf" srcId="{268C5FE2-1791-4EE7-AFD8-6E23B2BD20AB}" destId="{51EA61E3-DAD7-4048-9E98-B9A3B21E710C}" srcOrd="12" destOrd="0" presId="urn:microsoft.com/office/officeart/2005/8/layout/target3"/>
    <dgm:cxn modelId="{BB932AEE-8FAF-477A-B102-E56A38338A82}" type="presParOf" srcId="{268C5FE2-1791-4EE7-AFD8-6E23B2BD20AB}" destId="{C4BA4064-7E74-4217-83C7-A554A988C17C}" srcOrd="13" destOrd="0" presId="urn:microsoft.com/office/officeart/2005/8/layout/target3"/>
    <dgm:cxn modelId="{76E4B3C4-ABE3-4A46-B8A8-DC0DB22C9E36}" type="presParOf" srcId="{268C5FE2-1791-4EE7-AFD8-6E23B2BD20AB}" destId="{EDE3F950-624C-4BE2-80EE-69A3F29AD535}" srcOrd="14" destOrd="0" presId="urn:microsoft.com/office/officeart/2005/8/layout/target3"/>
    <dgm:cxn modelId="{413F7EC4-7D8F-4070-8692-99787B2A633A}" type="presParOf" srcId="{268C5FE2-1791-4EE7-AFD8-6E23B2BD20AB}" destId="{CF6D3789-6661-4D23-9471-517078AAF868}" srcOrd="15" destOrd="0" presId="urn:microsoft.com/office/officeart/2005/8/layout/target3"/>
    <dgm:cxn modelId="{DF5062EB-DDA0-4D75-849B-E54B217B4318}" type="presParOf" srcId="{268C5FE2-1791-4EE7-AFD8-6E23B2BD20AB}" destId="{B1EBD56F-F9D7-4EB0-B52A-AC3D2E8D3BF3}" srcOrd="16" destOrd="0" presId="urn:microsoft.com/office/officeart/2005/8/layout/target3"/>
    <dgm:cxn modelId="{C88AC995-1D11-4365-80BC-2C939C65D1ED}" type="presParOf" srcId="{268C5FE2-1791-4EE7-AFD8-6E23B2BD20AB}" destId="{EBD5644B-ABFF-4A92-B54A-5AE17D633547}" srcOrd="17" destOrd="0" presId="urn:microsoft.com/office/officeart/2005/8/layout/target3"/>
    <dgm:cxn modelId="{E62D07BC-EDF2-4724-A6B6-FF05013A47A7}" type="presParOf" srcId="{268C5FE2-1791-4EE7-AFD8-6E23B2BD20AB}" destId="{1F978594-49B8-441E-B630-5057C9CCC407}" srcOrd="18" destOrd="0" presId="urn:microsoft.com/office/officeart/2005/8/layout/target3"/>
    <dgm:cxn modelId="{1F504927-1BB4-4BFD-B6BD-3F6AF4D9F6AF}" type="presParOf" srcId="{268C5FE2-1791-4EE7-AFD8-6E23B2BD20AB}" destId="{E9DC3B73-5D3A-4893-B3A1-0B82DBB39392}" srcOrd="19" destOrd="0" presId="urn:microsoft.com/office/officeart/2005/8/layout/targe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B6A865DF-6636-42B7-854B-8FD3A8F6DC8D}" type="doc">
      <dgm:prSet loTypeId="urn:microsoft.com/office/officeart/2005/8/layout/target3" loCatId="relationship" qsTypeId="urn:microsoft.com/office/officeart/2005/8/quickstyle/simple1" qsCatId="simple" csTypeId="urn:microsoft.com/office/officeart/2005/8/colors/accent1_2" csCatId="accent1"/>
      <dgm:spPr/>
      <dgm:t>
        <a:bodyPr/>
        <a:lstStyle/>
        <a:p>
          <a:endParaRPr lang="en-US"/>
        </a:p>
      </dgm:t>
    </dgm:pt>
    <dgm:pt modelId="{6DACEB7C-575B-4855-B7B0-2D1C9E4B5789}">
      <dgm:prSet/>
      <dgm:spPr/>
      <dgm:t>
        <a:bodyPr/>
        <a:lstStyle/>
        <a:p>
          <a:pPr algn="l" rtl="0"/>
          <a:r>
            <a:rPr lang="en-US" smtClean="0">
              <a:hlinkClick xmlns:r="http://schemas.openxmlformats.org/officeDocument/2006/relationships" r:id="rId1"/>
            </a:rPr>
            <a:t>www.kyoceraprintsolutions.com</a:t>
          </a:r>
          <a:endParaRPr lang="en-US"/>
        </a:p>
      </dgm:t>
    </dgm:pt>
    <dgm:pt modelId="{4440D464-01D1-44EA-BB3F-98231581C258}" type="parTrans" cxnId="{6FA82D6F-7DA9-4506-A59D-FDFEC60D2690}">
      <dgm:prSet/>
      <dgm:spPr/>
      <dgm:t>
        <a:bodyPr/>
        <a:lstStyle/>
        <a:p>
          <a:endParaRPr lang="en-US"/>
        </a:p>
      </dgm:t>
    </dgm:pt>
    <dgm:pt modelId="{A54D5F71-EC91-47A5-8B06-C6E8AD3B9B4F}" type="sibTrans" cxnId="{6FA82D6F-7DA9-4506-A59D-FDFEC60D2690}">
      <dgm:prSet/>
      <dgm:spPr/>
      <dgm:t>
        <a:bodyPr/>
        <a:lstStyle/>
        <a:p>
          <a:endParaRPr lang="en-US"/>
        </a:p>
      </dgm:t>
    </dgm:pt>
    <dgm:pt modelId="{3F2D16B9-0230-484E-B093-2D41D22FEF54}">
      <dgm:prSet/>
      <dgm:spPr/>
      <dgm:t>
        <a:bodyPr/>
        <a:lstStyle/>
        <a:p>
          <a:pPr algn="l" rtl="0"/>
          <a:r>
            <a:rPr lang="en-US" smtClean="0">
              <a:hlinkClick xmlns:r="http://schemas.openxmlformats.org/officeDocument/2006/relationships" r:id="rId2"/>
            </a:rPr>
            <a:t>www.ampercent.com</a:t>
          </a:r>
          <a:endParaRPr lang="en-US"/>
        </a:p>
      </dgm:t>
    </dgm:pt>
    <dgm:pt modelId="{390E3384-A741-470F-8532-61DE4F4DF746}" type="parTrans" cxnId="{9CBBB00A-B085-4D08-9FCE-AD0B9AA0D62E}">
      <dgm:prSet/>
      <dgm:spPr/>
      <dgm:t>
        <a:bodyPr/>
        <a:lstStyle/>
        <a:p>
          <a:endParaRPr lang="en-US"/>
        </a:p>
      </dgm:t>
    </dgm:pt>
    <dgm:pt modelId="{696D7197-269A-4319-95A8-1BA9726B297B}" type="sibTrans" cxnId="{9CBBB00A-B085-4D08-9FCE-AD0B9AA0D62E}">
      <dgm:prSet/>
      <dgm:spPr/>
      <dgm:t>
        <a:bodyPr/>
        <a:lstStyle/>
        <a:p>
          <a:endParaRPr lang="en-US"/>
        </a:p>
      </dgm:t>
    </dgm:pt>
    <dgm:pt modelId="{EF269A74-A165-4212-BFE8-979A0DF06469}">
      <dgm:prSet/>
      <dgm:spPr/>
      <dgm:t>
        <a:bodyPr/>
        <a:lstStyle/>
        <a:p>
          <a:pPr algn="l" rtl="0"/>
          <a:r>
            <a:rPr lang="en-US" smtClean="0">
              <a:hlinkClick xmlns:r="http://schemas.openxmlformats.org/officeDocument/2006/relationships" r:id="rId3"/>
            </a:rPr>
            <a:t>www.backupassist.com</a:t>
          </a:r>
          <a:endParaRPr lang="en-US"/>
        </a:p>
      </dgm:t>
    </dgm:pt>
    <dgm:pt modelId="{5BCBE4C1-AAE7-483D-A4CA-E75DE80CDF51}" type="parTrans" cxnId="{62FE6398-78DA-4574-880C-78E554B70A9D}">
      <dgm:prSet/>
      <dgm:spPr/>
      <dgm:t>
        <a:bodyPr/>
        <a:lstStyle/>
        <a:p>
          <a:endParaRPr lang="en-US"/>
        </a:p>
      </dgm:t>
    </dgm:pt>
    <dgm:pt modelId="{2B7E1E3D-1EA0-4390-89B7-B1DD1693B7E4}" type="sibTrans" cxnId="{62FE6398-78DA-4574-880C-78E554B70A9D}">
      <dgm:prSet/>
      <dgm:spPr/>
      <dgm:t>
        <a:bodyPr/>
        <a:lstStyle/>
        <a:p>
          <a:endParaRPr lang="en-US"/>
        </a:p>
      </dgm:t>
    </dgm:pt>
    <dgm:pt modelId="{84ECCBFC-8A9D-46A1-B739-4D6B80DE0658}">
      <dgm:prSet/>
      <dgm:spPr/>
      <dgm:t>
        <a:bodyPr/>
        <a:lstStyle/>
        <a:p>
          <a:pPr algn="l" rtl="0"/>
          <a:r>
            <a:rPr lang="en-US" dirty="0" smtClean="0">
              <a:hlinkClick xmlns:r="http://schemas.openxmlformats.org/officeDocument/2006/relationships" r:id="rId4"/>
            </a:rPr>
            <a:t>www.google.com</a:t>
          </a:r>
          <a:endParaRPr lang="en-US" dirty="0"/>
        </a:p>
      </dgm:t>
    </dgm:pt>
    <dgm:pt modelId="{2D84F1FC-9F04-454C-A884-B2102865428F}" type="parTrans" cxnId="{0DAC8104-C526-43F8-9ABB-DDD06D10F141}">
      <dgm:prSet/>
      <dgm:spPr/>
      <dgm:t>
        <a:bodyPr/>
        <a:lstStyle/>
        <a:p>
          <a:endParaRPr lang="en-US"/>
        </a:p>
      </dgm:t>
    </dgm:pt>
    <dgm:pt modelId="{29C8C769-3C9E-4B0F-BC49-60BD77B7BD38}" type="sibTrans" cxnId="{0DAC8104-C526-43F8-9ABB-DDD06D10F141}">
      <dgm:prSet/>
      <dgm:spPr/>
      <dgm:t>
        <a:bodyPr/>
        <a:lstStyle/>
        <a:p>
          <a:endParaRPr lang="en-US"/>
        </a:p>
      </dgm:t>
    </dgm:pt>
    <dgm:pt modelId="{D5552A03-4BB0-40E7-97CE-1A6047C9E6F1}" type="pres">
      <dgm:prSet presAssocID="{B6A865DF-6636-42B7-854B-8FD3A8F6DC8D}" presName="Name0" presStyleCnt="0">
        <dgm:presLayoutVars>
          <dgm:chMax val="7"/>
          <dgm:dir/>
          <dgm:animLvl val="lvl"/>
          <dgm:resizeHandles val="exact"/>
        </dgm:presLayoutVars>
      </dgm:prSet>
      <dgm:spPr/>
    </dgm:pt>
    <dgm:pt modelId="{25BE67FF-626A-4E13-8369-1ABD4C906885}" type="pres">
      <dgm:prSet presAssocID="{6DACEB7C-575B-4855-B7B0-2D1C9E4B5789}" presName="circle1" presStyleLbl="node1" presStyleIdx="0" presStyleCnt="4"/>
      <dgm:spPr/>
    </dgm:pt>
    <dgm:pt modelId="{4FD61125-F483-4753-AC9B-3C853BD78064}" type="pres">
      <dgm:prSet presAssocID="{6DACEB7C-575B-4855-B7B0-2D1C9E4B5789}" presName="space" presStyleCnt="0"/>
      <dgm:spPr/>
    </dgm:pt>
    <dgm:pt modelId="{5C001DF3-6049-493C-87D9-A36F96CFF547}" type="pres">
      <dgm:prSet presAssocID="{6DACEB7C-575B-4855-B7B0-2D1C9E4B5789}" presName="rect1" presStyleLbl="alignAcc1" presStyleIdx="0" presStyleCnt="4"/>
      <dgm:spPr/>
    </dgm:pt>
    <dgm:pt modelId="{CBB633EE-D927-4850-B75C-3429857189FA}" type="pres">
      <dgm:prSet presAssocID="{3F2D16B9-0230-484E-B093-2D41D22FEF54}" presName="vertSpace2" presStyleLbl="node1" presStyleIdx="0" presStyleCnt="4"/>
      <dgm:spPr/>
    </dgm:pt>
    <dgm:pt modelId="{8CF60AB9-3D9A-450A-928B-839B9417FBA9}" type="pres">
      <dgm:prSet presAssocID="{3F2D16B9-0230-484E-B093-2D41D22FEF54}" presName="circle2" presStyleLbl="node1" presStyleIdx="1" presStyleCnt="4"/>
      <dgm:spPr/>
    </dgm:pt>
    <dgm:pt modelId="{E369E4BD-46EB-46D1-8682-07330F2F146C}" type="pres">
      <dgm:prSet presAssocID="{3F2D16B9-0230-484E-B093-2D41D22FEF54}" presName="rect2" presStyleLbl="alignAcc1" presStyleIdx="1" presStyleCnt="4"/>
      <dgm:spPr/>
    </dgm:pt>
    <dgm:pt modelId="{C554E7D7-390F-4195-9AD2-4FB805C21FCA}" type="pres">
      <dgm:prSet presAssocID="{EF269A74-A165-4212-BFE8-979A0DF06469}" presName="vertSpace3" presStyleLbl="node1" presStyleIdx="1" presStyleCnt="4"/>
      <dgm:spPr/>
    </dgm:pt>
    <dgm:pt modelId="{CEE16FFB-F99E-4AEC-AEFA-CFA85BC7D8C5}" type="pres">
      <dgm:prSet presAssocID="{EF269A74-A165-4212-BFE8-979A0DF06469}" presName="circle3" presStyleLbl="node1" presStyleIdx="2" presStyleCnt="4"/>
      <dgm:spPr/>
    </dgm:pt>
    <dgm:pt modelId="{4A542C84-84A7-4F68-8460-D6EFD2FDBFF6}" type="pres">
      <dgm:prSet presAssocID="{EF269A74-A165-4212-BFE8-979A0DF06469}" presName="rect3" presStyleLbl="alignAcc1" presStyleIdx="2" presStyleCnt="4"/>
      <dgm:spPr/>
    </dgm:pt>
    <dgm:pt modelId="{96F994EA-3D30-4956-A6E2-2272D425E0A9}" type="pres">
      <dgm:prSet presAssocID="{84ECCBFC-8A9D-46A1-B739-4D6B80DE0658}" presName="vertSpace4" presStyleLbl="node1" presStyleIdx="2" presStyleCnt="4"/>
      <dgm:spPr/>
    </dgm:pt>
    <dgm:pt modelId="{B9A1B9FA-EEB1-42E5-98C9-2C0331D6C775}" type="pres">
      <dgm:prSet presAssocID="{84ECCBFC-8A9D-46A1-B739-4D6B80DE0658}" presName="circle4" presStyleLbl="node1" presStyleIdx="3" presStyleCnt="4"/>
      <dgm:spPr/>
    </dgm:pt>
    <dgm:pt modelId="{77BE990F-FF4A-472A-A64D-FC777860B9CC}" type="pres">
      <dgm:prSet presAssocID="{84ECCBFC-8A9D-46A1-B739-4D6B80DE0658}" presName="rect4" presStyleLbl="alignAcc1" presStyleIdx="3" presStyleCnt="4"/>
      <dgm:spPr/>
    </dgm:pt>
    <dgm:pt modelId="{89B65F31-95DF-4454-9706-606F7E7D4BCA}" type="pres">
      <dgm:prSet presAssocID="{6DACEB7C-575B-4855-B7B0-2D1C9E4B5789}" presName="rect1ParTxNoCh" presStyleLbl="alignAcc1" presStyleIdx="3" presStyleCnt="4">
        <dgm:presLayoutVars>
          <dgm:chMax val="1"/>
          <dgm:bulletEnabled val="1"/>
        </dgm:presLayoutVars>
      </dgm:prSet>
      <dgm:spPr/>
    </dgm:pt>
    <dgm:pt modelId="{98E5CEE9-65DC-4920-B951-8F0BAE77E8C1}" type="pres">
      <dgm:prSet presAssocID="{3F2D16B9-0230-484E-B093-2D41D22FEF54}" presName="rect2ParTxNoCh" presStyleLbl="alignAcc1" presStyleIdx="3" presStyleCnt="4">
        <dgm:presLayoutVars>
          <dgm:chMax val="1"/>
          <dgm:bulletEnabled val="1"/>
        </dgm:presLayoutVars>
      </dgm:prSet>
      <dgm:spPr/>
    </dgm:pt>
    <dgm:pt modelId="{9771A9E8-FC39-4959-9ECC-3EF95BB64108}" type="pres">
      <dgm:prSet presAssocID="{EF269A74-A165-4212-BFE8-979A0DF06469}" presName="rect3ParTxNoCh" presStyleLbl="alignAcc1" presStyleIdx="3" presStyleCnt="4">
        <dgm:presLayoutVars>
          <dgm:chMax val="1"/>
          <dgm:bulletEnabled val="1"/>
        </dgm:presLayoutVars>
      </dgm:prSet>
      <dgm:spPr/>
    </dgm:pt>
    <dgm:pt modelId="{47286172-B125-4FCB-87B2-D9F21870EA6C}" type="pres">
      <dgm:prSet presAssocID="{84ECCBFC-8A9D-46A1-B739-4D6B80DE0658}" presName="rect4ParTxNoCh" presStyleLbl="alignAcc1" presStyleIdx="3" presStyleCnt="4">
        <dgm:presLayoutVars>
          <dgm:chMax val="1"/>
          <dgm:bulletEnabled val="1"/>
        </dgm:presLayoutVars>
      </dgm:prSet>
      <dgm:spPr/>
    </dgm:pt>
  </dgm:ptLst>
  <dgm:cxnLst>
    <dgm:cxn modelId="{ACD07245-5018-4051-A7B6-5B8D863FFA65}" type="presOf" srcId="{B6A865DF-6636-42B7-854B-8FD3A8F6DC8D}" destId="{D5552A03-4BB0-40E7-97CE-1A6047C9E6F1}" srcOrd="0" destOrd="0" presId="urn:microsoft.com/office/officeart/2005/8/layout/target3"/>
    <dgm:cxn modelId="{8EFF181F-8810-4CAB-B25B-1BA5B5504307}" type="presOf" srcId="{84ECCBFC-8A9D-46A1-B739-4D6B80DE0658}" destId="{47286172-B125-4FCB-87B2-D9F21870EA6C}" srcOrd="1" destOrd="0" presId="urn:microsoft.com/office/officeart/2005/8/layout/target3"/>
    <dgm:cxn modelId="{B0359291-5FF3-48EC-83AE-ABC675929C93}" type="presOf" srcId="{EF269A74-A165-4212-BFE8-979A0DF06469}" destId="{4A542C84-84A7-4F68-8460-D6EFD2FDBFF6}" srcOrd="0" destOrd="0" presId="urn:microsoft.com/office/officeart/2005/8/layout/target3"/>
    <dgm:cxn modelId="{C8D7FBA8-11AB-44D6-957C-42854F30AC88}" type="presOf" srcId="{3F2D16B9-0230-484E-B093-2D41D22FEF54}" destId="{E369E4BD-46EB-46D1-8682-07330F2F146C}" srcOrd="0" destOrd="0" presId="urn:microsoft.com/office/officeart/2005/8/layout/target3"/>
    <dgm:cxn modelId="{E1605241-0C71-478D-AB76-BB6A2ADC0577}" type="presOf" srcId="{84ECCBFC-8A9D-46A1-B739-4D6B80DE0658}" destId="{77BE990F-FF4A-472A-A64D-FC777860B9CC}" srcOrd="0" destOrd="0" presId="urn:microsoft.com/office/officeart/2005/8/layout/target3"/>
    <dgm:cxn modelId="{0DAC8104-C526-43F8-9ABB-DDD06D10F141}" srcId="{B6A865DF-6636-42B7-854B-8FD3A8F6DC8D}" destId="{84ECCBFC-8A9D-46A1-B739-4D6B80DE0658}" srcOrd="3" destOrd="0" parTransId="{2D84F1FC-9F04-454C-A884-B2102865428F}" sibTransId="{29C8C769-3C9E-4B0F-BC49-60BD77B7BD38}"/>
    <dgm:cxn modelId="{175196B0-BA68-4AD7-8659-D6D105A22BC7}" type="presOf" srcId="{EF269A74-A165-4212-BFE8-979A0DF06469}" destId="{9771A9E8-FC39-4959-9ECC-3EF95BB64108}" srcOrd="1" destOrd="0" presId="urn:microsoft.com/office/officeart/2005/8/layout/target3"/>
    <dgm:cxn modelId="{62FE6398-78DA-4574-880C-78E554B70A9D}" srcId="{B6A865DF-6636-42B7-854B-8FD3A8F6DC8D}" destId="{EF269A74-A165-4212-BFE8-979A0DF06469}" srcOrd="2" destOrd="0" parTransId="{5BCBE4C1-AAE7-483D-A4CA-E75DE80CDF51}" sibTransId="{2B7E1E3D-1EA0-4390-89B7-B1DD1693B7E4}"/>
    <dgm:cxn modelId="{0F62AC06-511F-4C03-B5C8-1DBA5B5EC09C}" type="presOf" srcId="{6DACEB7C-575B-4855-B7B0-2D1C9E4B5789}" destId="{5C001DF3-6049-493C-87D9-A36F96CFF547}" srcOrd="0" destOrd="0" presId="urn:microsoft.com/office/officeart/2005/8/layout/target3"/>
    <dgm:cxn modelId="{9CBBB00A-B085-4D08-9FCE-AD0B9AA0D62E}" srcId="{B6A865DF-6636-42B7-854B-8FD3A8F6DC8D}" destId="{3F2D16B9-0230-484E-B093-2D41D22FEF54}" srcOrd="1" destOrd="0" parTransId="{390E3384-A741-470F-8532-61DE4F4DF746}" sibTransId="{696D7197-269A-4319-95A8-1BA9726B297B}"/>
    <dgm:cxn modelId="{99E25C6E-6A6E-4148-9599-6C8216DDA0B4}" type="presOf" srcId="{6DACEB7C-575B-4855-B7B0-2D1C9E4B5789}" destId="{89B65F31-95DF-4454-9706-606F7E7D4BCA}" srcOrd="1" destOrd="0" presId="urn:microsoft.com/office/officeart/2005/8/layout/target3"/>
    <dgm:cxn modelId="{6FA82D6F-7DA9-4506-A59D-FDFEC60D2690}" srcId="{B6A865DF-6636-42B7-854B-8FD3A8F6DC8D}" destId="{6DACEB7C-575B-4855-B7B0-2D1C9E4B5789}" srcOrd="0" destOrd="0" parTransId="{4440D464-01D1-44EA-BB3F-98231581C258}" sibTransId="{A54D5F71-EC91-47A5-8B06-C6E8AD3B9B4F}"/>
    <dgm:cxn modelId="{E5502902-EE24-42E4-AEFE-B5BEF1EEA267}" type="presOf" srcId="{3F2D16B9-0230-484E-B093-2D41D22FEF54}" destId="{98E5CEE9-65DC-4920-B951-8F0BAE77E8C1}" srcOrd="1" destOrd="0" presId="urn:microsoft.com/office/officeart/2005/8/layout/target3"/>
    <dgm:cxn modelId="{D8C94A70-A7D4-47E1-A6A9-DE6712DC9363}" type="presParOf" srcId="{D5552A03-4BB0-40E7-97CE-1A6047C9E6F1}" destId="{25BE67FF-626A-4E13-8369-1ABD4C906885}" srcOrd="0" destOrd="0" presId="urn:microsoft.com/office/officeart/2005/8/layout/target3"/>
    <dgm:cxn modelId="{278768B9-617C-448E-A6D7-6D6738634650}" type="presParOf" srcId="{D5552A03-4BB0-40E7-97CE-1A6047C9E6F1}" destId="{4FD61125-F483-4753-AC9B-3C853BD78064}" srcOrd="1" destOrd="0" presId="urn:microsoft.com/office/officeart/2005/8/layout/target3"/>
    <dgm:cxn modelId="{39B02999-A1A8-46C0-804C-B1CADB77800F}" type="presParOf" srcId="{D5552A03-4BB0-40E7-97CE-1A6047C9E6F1}" destId="{5C001DF3-6049-493C-87D9-A36F96CFF547}" srcOrd="2" destOrd="0" presId="urn:microsoft.com/office/officeart/2005/8/layout/target3"/>
    <dgm:cxn modelId="{1511BC39-EDF2-47CE-A348-7BB640C4B5B5}" type="presParOf" srcId="{D5552A03-4BB0-40E7-97CE-1A6047C9E6F1}" destId="{CBB633EE-D927-4850-B75C-3429857189FA}" srcOrd="3" destOrd="0" presId="urn:microsoft.com/office/officeart/2005/8/layout/target3"/>
    <dgm:cxn modelId="{D3F88055-7303-4CBB-9897-46EE4A25B87B}" type="presParOf" srcId="{D5552A03-4BB0-40E7-97CE-1A6047C9E6F1}" destId="{8CF60AB9-3D9A-450A-928B-839B9417FBA9}" srcOrd="4" destOrd="0" presId="urn:microsoft.com/office/officeart/2005/8/layout/target3"/>
    <dgm:cxn modelId="{18D8F46D-C338-4A1E-843B-A7142A0EA96A}" type="presParOf" srcId="{D5552A03-4BB0-40E7-97CE-1A6047C9E6F1}" destId="{E369E4BD-46EB-46D1-8682-07330F2F146C}" srcOrd="5" destOrd="0" presId="urn:microsoft.com/office/officeart/2005/8/layout/target3"/>
    <dgm:cxn modelId="{544AB4B4-4D7F-4282-897F-9660DCC866D4}" type="presParOf" srcId="{D5552A03-4BB0-40E7-97CE-1A6047C9E6F1}" destId="{C554E7D7-390F-4195-9AD2-4FB805C21FCA}" srcOrd="6" destOrd="0" presId="urn:microsoft.com/office/officeart/2005/8/layout/target3"/>
    <dgm:cxn modelId="{C2B5DC79-00C2-4C22-A964-BF55BC21503C}" type="presParOf" srcId="{D5552A03-4BB0-40E7-97CE-1A6047C9E6F1}" destId="{CEE16FFB-F99E-4AEC-AEFA-CFA85BC7D8C5}" srcOrd="7" destOrd="0" presId="urn:microsoft.com/office/officeart/2005/8/layout/target3"/>
    <dgm:cxn modelId="{89247AF8-8BD1-4E52-906C-64469640119A}" type="presParOf" srcId="{D5552A03-4BB0-40E7-97CE-1A6047C9E6F1}" destId="{4A542C84-84A7-4F68-8460-D6EFD2FDBFF6}" srcOrd="8" destOrd="0" presId="urn:microsoft.com/office/officeart/2005/8/layout/target3"/>
    <dgm:cxn modelId="{5DE72532-8666-4D49-A648-C40D32B3D41D}" type="presParOf" srcId="{D5552A03-4BB0-40E7-97CE-1A6047C9E6F1}" destId="{96F994EA-3D30-4956-A6E2-2272D425E0A9}" srcOrd="9" destOrd="0" presId="urn:microsoft.com/office/officeart/2005/8/layout/target3"/>
    <dgm:cxn modelId="{A9380B2D-8C22-4487-89C8-73D4715121D7}" type="presParOf" srcId="{D5552A03-4BB0-40E7-97CE-1A6047C9E6F1}" destId="{B9A1B9FA-EEB1-42E5-98C9-2C0331D6C775}" srcOrd="10" destOrd="0" presId="urn:microsoft.com/office/officeart/2005/8/layout/target3"/>
    <dgm:cxn modelId="{EA2686BD-F197-4F90-AE1E-44E1A63CBB31}" type="presParOf" srcId="{D5552A03-4BB0-40E7-97CE-1A6047C9E6F1}" destId="{77BE990F-FF4A-472A-A64D-FC777860B9CC}" srcOrd="11" destOrd="0" presId="urn:microsoft.com/office/officeart/2005/8/layout/target3"/>
    <dgm:cxn modelId="{49F2BE77-EBEE-4E18-AE60-B2208AD85F97}" type="presParOf" srcId="{D5552A03-4BB0-40E7-97CE-1A6047C9E6F1}" destId="{89B65F31-95DF-4454-9706-606F7E7D4BCA}" srcOrd="12" destOrd="0" presId="urn:microsoft.com/office/officeart/2005/8/layout/target3"/>
    <dgm:cxn modelId="{7D98D31E-DB49-4B0F-A613-0DD06D34D1D9}" type="presParOf" srcId="{D5552A03-4BB0-40E7-97CE-1A6047C9E6F1}" destId="{98E5CEE9-65DC-4920-B951-8F0BAE77E8C1}" srcOrd="13" destOrd="0" presId="urn:microsoft.com/office/officeart/2005/8/layout/target3"/>
    <dgm:cxn modelId="{5C849EB2-FEEA-4948-B4BD-F3A886DF3DC3}" type="presParOf" srcId="{D5552A03-4BB0-40E7-97CE-1A6047C9E6F1}" destId="{9771A9E8-FC39-4959-9ECC-3EF95BB64108}" srcOrd="14" destOrd="0" presId="urn:microsoft.com/office/officeart/2005/8/layout/target3"/>
    <dgm:cxn modelId="{D21EFED0-5CC9-4E0A-A187-381057A5A65C}" type="presParOf" srcId="{D5552A03-4BB0-40E7-97CE-1A6047C9E6F1}" destId="{47286172-B125-4FCB-87B2-D9F21870EA6C}" srcOrd="15" destOrd="0" presId="urn:microsoft.com/office/officeart/2005/8/layout/targe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2C639EF-E5EC-4B11-B4C1-F7A9F757290D}">
      <dsp:nvSpPr>
        <dsp:cNvPr id="0" name=""/>
        <dsp:cNvSpPr/>
      </dsp:nvSpPr>
      <dsp:spPr>
        <a:xfrm>
          <a:off x="0" y="0"/>
          <a:ext cx="3831439" cy="3831439"/>
        </a:xfrm>
        <a:prstGeom prst="pie">
          <a:avLst>
            <a:gd name="adj1" fmla="val 5400000"/>
            <a:gd name="adj2" fmla="val 16200000"/>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3C2787DB-D0D4-4FCB-B612-92D46A5738F7}">
      <dsp:nvSpPr>
        <dsp:cNvPr id="0" name=""/>
        <dsp:cNvSpPr/>
      </dsp:nvSpPr>
      <dsp:spPr>
        <a:xfrm>
          <a:off x="1915719" y="0"/>
          <a:ext cx="5209392" cy="3831439"/>
        </a:xfrm>
        <a:prstGeom prst="rect">
          <a:avLst/>
        </a:prstGeom>
        <a:solidFill>
          <a:schemeClr val="lt1">
            <a:alpha val="90000"/>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lvl="0" algn="l" defTabSz="533400" rtl="0">
            <a:lnSpc>
              <a:spcPct val="90000"/>
            </a:lnSpc>
            <a:spcBef>
              <a:spcPct val="0"/>
            </a:spcBef>
            <a:spcAft>
              <a:spcPct val="35000"/>
            </a:spcAft>
          </a:pPr>
          <a:r>
            <a:rPr lang="en-US" sz="1200" kern="1200" dirty="0" smtClean="0"/>
            <a:t>ICT Sustainability refers to environmentally sustainable computing. It is a combination of cost saving and being gentle on the environment with an anticipated result of reducing pollution and cost to the companies who are planning to integrate sustainability as part of the organisations restructure. </a:t>
          </a:r>
          <a:endParaRPr lang="en-US" sz="1200" kern="1200" dirty="0"/>
        </a:p>
      </dsp:txBody>
      <dsp:txXfrm>
        <a:off x="1915719" y="0"/>
        <a:ext cx="5209392" cy="1149434"/>
      </dsp:txXfrm>
    </dsp:sp>
    <dsp:sp modelId="{FC2639FE-71CC-4BD8-A2C1-B6022C7A9434}">
      <dsp:nvSpPr>
        <dsp:cNvPr id="0" name=""/>
        <dsp:cNvSpPr/>
      </dsp:nvSpPr>
      <dsp:spPr>
        <a:xfrm>
          <a:off x="670503" y="1149434"/>
          <a:ext cx="2490432" cy="2490432"/>
        </a:xfrm>
        <a:prstGeom prst="pie">
          <a:avLst>
            <a:gd name="adj1" fmla="val 5400000"/>
            <a:gd name="adj2" fmla="val 16200000"/>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3F877DC4-0A3D-4566-BF73-CCC4AD40B378}">
      <dsp:nvSpPr>
        <dsp:cNvPr id="0" name=""/>
        <dsp:cNvSpPr/>
      </dsp:nvSpPr>
      <dsp:spPr>
        <a:xfrm>
          <a:off x="1915719" y="1149434"/>
          <a:ext cx="5209392" cy="2490432"/>
        </a:xfrm>
        <a:prstGeom prst="rect">
          <a:avLst/>
        </a:prstGeom>
        <a:solidFill>
          <a:schemeClr val="lt1">
            <a:alpha val="90000"/>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lvl="0" algn="l" defTabSz="533400" rtl="0">
            <a:lnSpc>
              <a:spcPct val="90000"/>
            </a:lnSpc>
            <a:spcBef>
              <a:spcPct val="0"/>
            </a:spcBef>
            <a:spcAft>
              <a:spcPct val="35000"/>
            </a:spcAft>
          </a:pPr>
          <a:r>
            <a:rPr lang="en-US" sz="1200" kern="1200" dirty="0" smtClean="0"/>
            <a:t>It reduces the use of hazardous materials, maximizes energy efficiency during the product's lifetime, and promotes the recyclability or biodegradability of defunct products and factory waste. </a:t>
          </a:r>
          <a:endParaRPr lang="en-US" sz="1200" kern="1200" dirty="0"/>
        </a:p>
      </dsp:txBody>
      <dsp:txXfrm>
        <a:off x="1915719" y="1149434"/>
        <a:ext cx="5209392" cy="1149430"/>
      </dsp:txXfrm>
    </dsp:sp>
    <dsp:sp modelId="{0E449DEF-B3F3-45D8-BADC-B8E786046321}">
      <dsp:nvSpPr>
        <dsp:cNvPr id="0" name=""/>
        <dsp:cNvSpPr/>
      </dsp:nvSpPr>
      <dsp:spPr>
        <a:xfrm>
          <a:off x="1341004" y="2298864"/>
          <a:ext cx="1149430" cy="1149430"/>
        </a:xfrm>
        <a:prstGeom prst="pie">
          <a:avLst>
            <a:gd name="adj1" fmla="val 5400000"/>
            <a:gd name="adj2" fmla="val 16200000"/>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63E2FA8A-8B98-48BF-A77B-2700267CF111}">
      <dsp:nvSpPr>
        <dsp:cNvPr id="0" name=""/>
        <dsp:cNvSpPr/>
      </dsp:nvSpPr>
      <dsp:spPr>
        <a:xfrm>
          <a:off x="1915719" y="2298864"/>
          <a:ext cx="5209392" cy="1149430"/>
        </a:xfrm>
        <a:prstGeom prst="rect">
          <a:avLst/>
        </a:prstGeom>
        <a:solidFill>
          <a:schemeClr val="lt1">
            <a:alpha val="90000"/>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lvl="0" algn="l" defTabSz="533400" rtl="0">
            <a:lnSpc>
              <a:spcPct val="90000"/>
            </a:lnSpc>
            <a:spcBef>
              <a:spcPct val="0"/>
            </a:spcBef>
            <a:spcAft>
              <a:spcPct val="35000"/>
            </a:spcAft>
          </a:pPr>
          <a:r>
            <a:rPr lang="en-US" sz="1200" kern="1200" dirty="0" smtClean="0"/>
            <a:t>Schools can effectively design and implement a Green Printing Infrastructure project that will reduce costs and reduce the size of their carbon footprint.</a:t>
          </a:r>
          <a:endParaRPr lang="en-US" sz="1200" kern="1200" dirty="0"/>
        </a:p>
      </dsp:txBody>
      <dsp:txXfrm>
        <a:off x="1915719" y="2298864"/>
        <a:ext cx="5209392" cy="114943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C6C7212-2326-43A2-83AF-267DADAE040C}">
      <dsp:nvSpPr>
        <dsp:cNvPr id="0" name=""/>
        <dsp:cNvSpPr/>
      </dsp:nvSpPr>
      <dsp:spPr>
        <a:xfrm>
          <a:off x="0" y="0"/>
          <a:ext cx="4051437" cy="4051437"/>
        </a:xfrm>
        <a:prstGeom prst="pie">
          <a:avLst>
            <a:gd name="adj1" fmla="val 5400000"/>
            <a:gd name="adj2" fmla="val 16200000"/>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3167AD2F-929C-413D-B520-AE1494B69298}">
      <dsp:nvSpPr>
        <dsp:cNvPr id="0" name=""/>
        <dsp:cNvSpPr/>
      </dsp:nvSpPr>
      <dsp:spPr>
        <a:xfrm>
          <a:off x="2025718" y="0"/>
          <a:ext cx="5099393" cy="4051437"/>
        </a:xfrm>
        <a:prstGeom prst="rect">
          <a:avLst/>
        </a:prstGeom>
        <a:solidFill>
          <a:schemeClr val="lt1">
            <a:alpha val="90000"/>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0960" tIns="60960" rIns="60960" bIns="60960" numCol="1" spcCol="1270" anchor="ctr" anchorCtr="0">
          <a:noAutofit/>
        </a:bodyPr>
        <a:lstStyle/>
        <a:p>
          <a:pPr lvl="0" algn="l" defTabSz="711200" rtl="0">
            <a:lnSpc>
              <a:spcPct val="90000"/>
            </a:lnSpc>
            <a:spcBef>
              <a:spcPct val="0"/>
            </a:spcBef>
            <a:spcAft>
              <a:spcPct val="35000"/>
            </a:spcAft>
          </a:pPr>
          <a:r>
            <a:rPr lang="en-US" sz="1600" kern="1200" dirty="0" smtClean="0"/>
            <a:t>One of the biggest recurring costs in operating a computer network is the cost of printer paper and toner. The key reducing printing costs is to reduce the use of these resources through effective management of printing resources and encouraging users to use them responsibly. It also helps our environment by saving trees.</a:t>
          </a:r>
          <a:endParaRPr lang="en-US" sz="1600" kern="1200" dirty="0"/>
        </a:p>
      </dsp:txBody>
      <dsp:txXfrm>
        <a:off x="2025718" y="0"/>
        <a:ext cx="5099393" cy="1924432"/>
      </dsp:txXfrm>
    </dsp:sp>
    <dsp:sp modelId="{C72296C5-787B-401E-982C-1449263B0906}">
      <dsp:nvSpPr>
        <dsp:cNvPr id="0" name=""/>
        <dsp:cNvSpPr/>
      </dsp:nvSpPr>
      <dsp:spPr>
        <a:xfrm>
          <a:off x="1063502" y="1924432"/>
          <a:ext cx="1924432" cy="1924432"/>
        </a:xfrm>
        <a:prstGeom prst="pie">
          <a:avLst>
            <a:gd name="adj1" fmla="val 5400000"/>
            <a:gd name="adj2" fmla="val 16200000"/>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F788CF9-8583-4B0E-B0FC-8B1958BC29F1}">
      <dsp:nvSpPr>
        <dsp:cNvPr id="0" name=""/>
        <dsp:cNvSpPr/>
      </dsp:nvSpPr>
      <dsp:spPr>
        <a:xfrm>
          <a:off x="2025718" y="1924432"/>
          <a:ext cx="5099393" cy="1924432"/>
        </a:xfrm>
        <a:prstGeom prst="rect">
          <a:avLst/>
        </a:prstGeom>
        <a:solidFill>
          <a:schemeClr val="lt1">
            <a:alpha val="90000"/>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0960" tIns="60960" rIns="60960" bIns="60960" numCol="1" spcCol="1270" anchor="ctr" anchorCtr="0">
          <a:noAutofit/>
        </a:bodyPr>
        <a:lstStyle/>
        <a:p>
          <a:pPr lvl="0" algn="l" defTabSz="711200" rtl="0">
            <a:lnSpc>
              <a:spcPct val="90000"/>
            </a:lnSpc>
            <a:spcBef>
              <a:spcPct val="0"/>
            </a:spcBef>
            <a:spcAft>
              <a:spcPct val="35000"/>
            </a:spcAft>
          </a:pPr>
          <a:r>
            <a:rPr lang="en-US" sz="1600" kern="1200" dirty="0" smtClean="0"/>
            <a:t>The following slides outlines a number of tips that will help you manage printer costs.</a:t>
          </a:r>
          <a:endParaRPr lang="en-US" sz="1600" kern="1200" dirty="0"/>
        </a:p>
      </dsp:txBody>
      <dsp:txXfrm>
        <a:off x="2025718" y="1924432"/>
        <a:ext cx="5099393" cy="1924432"/>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0DE01CF-536B-4AAC-8CCB-7BEB110BC47F}">
      <dsp:nvSpPr>
        <dsp:cNvPr id="0" name=""/>
        <dsp:cNvSpPr/>
      </dsp:nvSpPr>
      <dsp:spPr>
        <a:xfrm>
          <a:off x="0" y="0"/>
          <a:ext cx="4051437" cy="4051437"/>
        </a:xfrm>
        <a:prstGeom prst="pie">
          <a:avLst>
            <a:gd name="adj1" fmla="val 5400000"/>
            <a:gd name="adj2" fmla="val 16200000"/>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307A3C0-86F5-4DF5-95DA-1014DF946A97}">
      <dsp:nvSpPr>
        <dsp:cNvPr id="0" name=""/>
        <dsp:cNvSpPr/>
      </dsp:nvSpPr>
      <dsp:spPr>
        <a:xfrm>
          <a:off x="2025718" y="0"/>
          <a:ext cx="5099393" cy="4051437"/>
        </a:xfrm>
        <a:prstGeom prst="rect">
          <a:avLst/>
        </a:prstGeom>
        <a:solidFill>
          <a:schemeClr val="lt1">
            <a:alpha val="90000"/>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7630" tIns="87630" rIns="87630" bIns="87630" numCol="1" spcCol="1270" anchor="ctr" anchorCtr="0">
          <a:noAutofit/>
        </a:bodyPr>
        <a:lstStyle/>
        <a:p>
          <a:pPr lvl="0" algn="l" defTabSz="1022350" rtl="0">
            <a:lnSpc>
              <a:spcPct val="90000"/>
            </a:lnSpc>
            <a:spcBef>
              <a:spcPct val="0"/>
            </a:spcBef>
            <a:spcAft>
              <a:spcPct val="35000"/>
            </a:spcAft>
          </a:pPr>
          <a:r>
            <a:rPr lang="en-US" sz="2300" kern="1200" dirty="0" smtClean="0"/>
            <a:t>One of the biggest recurring costs in operating a computer network is the cost of printer paper and toner. The key to reducing printing costs is to reduce the use of these resources through effective management of printing resources and encouraging users to use them responsibly. It also helps our environment by saving trees! </a:t>
          </a:r>
          <a:endParaRPr lang="en-US" sz="2300" kern="1200" dirty="0"/>
        </a:p>
      </dsp:txBody>
      <dsp:txXfrm>
        <a:off x="2025718" y="0"/>
        <a:ext cx="5099393" cy="4051437"/>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1652C2B-E16E-429F-921B-31BB37C2405C}">
      <dsp:nvSpPr>
        <dsp:cNvPr id="0" name=""/>
        <dsp:cNvSpPr/>
      </dsp:nvSpPr>
      <dsp:spPr>
        <a:xfrm>
          <a:off x="0" y="0"/>
          <a:ext cx="4051437" cy="4051437"/>
        </a:xfrm>
        <a:prstGeom prst="pie">
          <a:avLst>
            <a:gd name="adj1" fmla="val 5400000"/>
            <a:gd name="adj2" fmla="val 16200000"/>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8AEF9973-6319-4DA9-BE0F-4A669117F7C8}">
      <dsp:nvSpPr>
        <dsp:cNvPr id="0" name=""/>
        <dsp:cNvSpPr/>
      </dsp:nvSpPr>
      <dsp:spPr>
        <a:xfrm>
          <a:off x="2025718" y="0"/>
          <a:ext cx="5099393" cy="4051437"/>
        </a:xfrm>
        <a:prstGeom prst="rect">
          <a:avLst/>
        </a:prstGeom>
        <a:solidFill>
          <a:schemeClr val="lt1">
            <a:alpha val="90000"/>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3820" tIns="83820" rIns="83820" bIns="83820" numCol="1" spcCol="1270" anchor="ctr" anchorCtr="0">
          <a:noAutofit/>
        </a:bodyPr>
        <a:lstStyle/>
        <a:p>
          <a:pPr lvl="0" algn="l" defTabSz="977900" rtl="0">
            <a:lnSpc>
              <a:spcPct val="90000"/>
            </a:lnSpc>
            <a:spcBef>
              <a:spcPct val="0"/>
            </a:spcBef>
            <a:spcAft>
              <a:spcPct val="35000"/>
            </a:spcAft>
          </a:pPr>
          <a:r>
            <a:rPr lang="en-US" sz="2200" kern="1200" dirty="0" smtClean="0"/>
            <a:t>By implementing </a:t>
          </a:r>
          <a:r>
            <a:rPr lang="en-US" sz="2200" kern="1200" dirty="0" smtClean="0">
              <a:hlinkClick xmlns:r="http://schemas.openxmlformats.org/officeDocument/2006/relationships" r:id="rId1"/>
            </a:rPr>
            <a:t>print quotas</a:t>
          </a:r>
          <a:r>
            <a:rPr lang="en-US" sz="2200" kern="1200" dirty="0" smtClean="0"/>
            <a:t> on your network your users will use the printing resources efficiently. Users learn quickly if they cannot print once they have used their entire </a:t>
          </a:r>
          <a:r>
            <a:rPr lang="en-US" sz="2200" kern="1200" dirty="0" smtClean="0">
              <a:hlinkClick xmlns:r="http://schemas.openxmlformats.org/officeDocument/2006/relationships" r:id="rId1"/>
            </a:rPr>
            <a:t>print quota</a:t>
          </a:r>
          <a:r>
            <a:rPr lang="en-US" sz="2200" kern="1200" dirty="0" smtClean="0"/>
            <a:t>. Your users become more thoughtful about printing and are encouraged to only print what they really need. Schools or universities often implement a </a:t>
          </a:r>
          <a:r>
            <a:rPr lang="en-US" sz="2200" kern="1200" dirty="0" smtClean="0">
              <a:hlinkClick xmlns:r="http://schemas.openxmlformats.org/officeDocument/2006/relationships" r:id="rId1"/>
            </a:rPr>
            <a:t>print quota</a:t>
          </a:r>
          <a:r>
            <a:rPr lang="en-US" sz="2200" kern="1200" dirty="0" smtClean="0"/>
            <a:t> system to minimise printing costs.</a:t>
          </a:r>
          <a:endParaRPr lang="en-US" sz="2200" kern="1200" dirty="0"/>
        </a:p>
      </dsp:txBody>
      <dsp:txXfrm>
        <a:off x="2025718" y="0"/>
        <a:ext cx="5099393" cy="4051437"/>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0A48902-8EE4-42B4-A163-94B9738FD6C6}">
      <dsp:nvSpPr>
        <dsp:cNvPr id="0" name=""/>
        <dsp:cNvSpPr/>
      </dsp:nvSpPr>
      <dsp:spPr>
        <a:xfrm>
          <a:off x="0" y="0"/>
          <a:ext cx="4051437" cy="4051437"/>
        </a:xfrm>
        <a:prstGeom prst="pie">
          <a:avLst>
            <a:gd name="adj1" fmla="val 5400000"/>
            <a:gd name="adj2" fmla="val 16200000"/>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19D2EF7F-1E2F-40D8-982C-FA315C3BF602}">
      <dsp:nvSpPr>
        <dsp:cNvPr id="0" name=""/>
        <dsp:cNvSpPr/>
      </dsp:nvSpPr>
      <dsp:spPr>
        <a:xfrm>
          <a:off x="2025718" y="0"/>
          <a:ext cx="5099393" cy="4051437"/>
        </a:xfrm>
        <a:prstGeom prst="rect">
          <a:avLst/>
        </a:prstGeom>
        <a:solidFill>
          <a:schemeClr val="lt1">
            <a:alpha val="90000"/>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0960" tIns="60960" rIns="60960" bIns="60960" numCol="1" spcCol="1270" anchor="ctr" anchorCtr="0">
          <a:noAutofit/>
        </a:bodyPr>
        <a:lstStyle/>
        <a:p>
          <a:pPr lvl="0" algn="l" defTabSz="711200" rtl="0">
            <a:lnSpc>
              <a:spcPct val="90000"/>
            </a:lnSpc>
            <a:spcBef>
              <a:spcPct val="0"/>
            </a:spcBef>
            <a:spcAft>
              <a:spcPct val="35000"/>
            </a:spcAft>
          </a:pPr>
          <a:r>
            <a:rPr lang="en-US" sz="1600" kern="1200" dirty="0" smtClean="0"/>
            <a:t>When your printers become too busy you may need to purchase or upgrade printers to meet the demand. This ends up costing more in both hardware costs and network administration time.</a:t>
          </a:r>
          <a:endParaRPr lang="en-US" sz="1600" kern="1200" dirty="0"/>
        </a:p>
      </dsp:txBody>
      <dsp:txXfrm>
        <a:off x="2025718" y="0"/>
        <a:ext cx="5099393" cy="1924432"/>
      </dsp:txXfrm>
    </dsp:sp>
    <dsp:sp modelId="{40852114-84FF-461F-9C9C-53C2F7CDB8E4}">
      <dsp:nvSpPr>
        <dsp:cNvPr id="0" name=""/>
        <dsp:cNvSpPr/>
      </dsp:nvSpPr>
      <dsp:spPr>
        <a:xfrm>
          <a:off x="1063502" y="1924432"/>
          <a:ext cx="1924432" cy="1924432"/>
        </a:xfrm>
        <a:prstGeom prst="pie">
          <a:avLst>
            <a:gd name="adj1" fmla="val 5400000"/>
            <a:gd name="adj2" fmla="val 16200000"/>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C17C246-CC95-4818-8CB1-CA2C240BFA52}">
      <dsp:nvSpPr>
        <dsp:cNvPr id="0" name=""/>
        <dsp:cNvSpPr/>
      </dsp:nvSpPr>
      <dsp:spPr>
        <a:xfrm>
          <a:off x="2025718" y="1924432"/>
          <a:ext cx="5099393" cy="1924432"/>
        </a:xfrm>
        <a:prstGeom prst="rect">
          <a:avLst/>
        </a:prstGeom>
        <a:solidFill>
          <a:schemeClr val="lt1">
            <a:alpha val="90000"/>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0960" tIns="60960" rIns="60960" bIns="60960" numCol="1" spcCol="1270" anchor="ctr" anchorCtr="0">
          <a:noAutofit/>
        </a:bodyPr>
        <a:lstStyle/>
        <a:p>
          <a:pPr lvl="0" algn="l" defTabSz="711200" rtl="0">
            <a:lnSpc>
              <a:spcPct val="90000"/>
            </a:lnSpc>
            <a:spcBef>
              <a:spcPct val="0"/>
            </a:spcBef>
            <a:spcAft>
              <a:spcPct val="35000"/>
            </a:spcAft>
          </a:pPr>
          <a:r>
            <a:rPr lang="en-US" sz="1600" kern="1200" dirty="0" smtClean="0"/>
            <a:t>By reducing the amount of printing on your network, printers become less over-loaded, the print queues will be shorter, and users will not need to wait as long for print jobs to print. This will lessen the need to purchase new printers or upgrade existing printers. You may even find that you can even reduce the number of printers on your network. </a:t>
          </a:r>
          <a:endParaRPr lang="en-US" sz="1600" kern="1200" dirty="0"/>
        </a:p>
      </dsp:txBody>
      <dsp:txXfrm>
        <a:off x="2025718" y="1924432"/>
        <a:ext cx="5099393" cy="1924432"/>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5A4B802-A031-4D34-B939-38005DA5555B}">
      <dsp:nvSpPr>
        <dsp:cNvPr id="0" name=""/>
        <dsp:cNvSpPr/>
      </dsp:nvSpPr>
      <dsp:spPr>
        <a:xfrm>
          <a:off x="0" y="0"/>
          <a:ext cx="4051437" cy="4051437"/>
        </a:xfrm>
        <a:prstGeom prst="pie">
          <a:avLst>
            <a:gd name="adj1" fmla="val 5400000"/>
            <a:gd name="adj2" fmla="val 16200000"/>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731A1EF0-70B7-4073-8976-2D87D2F95A58}">
      <dsp:nvSpPr>
        <dsp:cNvPr id="0" name=""/>
        <dsp:cNvSpPr/>
      </dsp:nvSpPr>
      <dsp:spPr>
        <a:xfrm>
          <a:off x="2025718" y="0"/>
          <a:ext cx="5099393" cy="4051437"/>
        </a:xfrm>
        <a:prstGeom prst="rect">
          <a:avLst/>
        </a:prstGeom>
        <a:solidFill>
          <a:schemeClr val="lt1">
            <a:alpha val="90000"/>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6200" tIns="76200" rIns="76200" bIns="76200" numCol="1" spcCol="1270" anchor="ctr" anchorCtr="0">
          <a:noAutofit/>
        </a:bodyPr>
        <a:lstStyle/>
        <a:p>
          <a:pPr lvl="0" algn="l" defTabSz="889000" rtl="0">
            <a:lnSpc>
              <a:spcPct val="90000"/>
            </a:lnSpc>
            <a:spcBef>
              <a:spcPct val="0"/>
            </a:spcBef>
            <a:spcAft>
              <a:spcPct val="35000"/>
            </a:spcAft>
          </a:pPr>
          <a:r>
            <a:rPr lang="en-US" sz="2000" kern="1200" dirty="0" smtClean="0"/>
            <a:t>Color printer and color toner is much more expensive than for black and white printing. You should encourage users to only print in color when they really need to. Often, users only need to print in color for their final draft. Working drafts only need to be printed in black and white. To discourage printing in color you should make printing to color printers more expensive to users, and/or reduce the cost of monochrome printing on color printers.</a:t>
          </a:r>
          <a:endParaRPr lang="en-US" sz="2000" kern="1200" dirty="0"/>
        </a:p>
      </dsp:txBody>
      <dsp:txXfrm>
        <a:off x="2025718" y="0"/>
        <a:ext cx="5099393" cy="4051437"/>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EA2F47A-1760-475D-845F-6204CECAFE8C}">
      <dsp:nvSpPr>
        <dsp:cNvPr id="0" name=""/>
        <dsp:cNvSpPr/>
      </dsp:nvSpPr>
      <dsp:spPr>
        <a:xfrm>
          <a:off x="0" y="0"/>
          <a:ext cx="749642" cy="749642"/>
        </a:xfrm>
        <a:prstGeom prst="pie">
          <a:avLst>
            <a:gd name="adj1" fmla="val 5400000"/>
            <a:gd name="adj2" fmla="val 16200000"/>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479EBC7-57F5-45DD-B037-B1B1183A5B2E}">
      <dsp:nvSpPr>
        <dsp:cNvPr id="0" name=""/>
        <dsp:cNvSpPr/>
      </dsp:nvSpPr>
      <dsp:spPr>
        <a:xfrm>
          <a:off x="374820" y="0"/>
          <a:ext cx="6349314" cy="749642"/>
        </a:xfrm>
        <a:prstGeom prst="rect">
          <a:avLst/>
        </a:prstGeom>
        <a:solidFill>
          <a:schemeClr val="lt1">
            <a:alpha val="90000"/>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6200" tIns="76200" rIns="76200" bIns="76200" numCol="1" spcCol="1270" anchor="ctr" anchorCtr="0">
          <a:noAutofit/>
        </a:bodyPr>
        <a:lstStyle/>
        <a:p>
          <a:pPr lvl="0" algn="l" defTabSz="889000" rtl="0">
            <a:lnSpc>
              <a:spcPct val="90000"/>
            </a:lnSpc>
            <a:spcBef>
              <a:spcPct val="0"/>
            </a:spcBef>
            <a:spcAft>
              <a:spcPct val="35000"/>
            </a:spcAft>
          </a:pPr>
          <a:r>
            <a:rPr lang="en-US" sz="2000" kern="1200" dirty="0" smtClean="0"/>
            <a:t>Here is a quick comparison between the different fonts and their business cost per year. </a:t>
          </a:r>
          <a:endParaRPr lang="en-US" sz="2000" kern="1200" dirty="0"/>
        </a:p>
      </dsp:txBody>
      <dsp:txXfrm>
        <a:off x="374820" y="0"/>
        <a:ext cx="6349314" cy="749642"/>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510FF85-A24D-48A3-B848-9B6CA41695E0}">
      <dsp:nvSpPr>
        <dsp:cNvPr id="0" name=""/>
        <dsp:cNvSpPr/>
      </dsp:nvSpPr>
      <dsp:spPr>
        <a:xfrm>
          <a:off x="0" y="0"/>
          <a:ext cx="4051437" cy="4051437"/>
        </a:xfrm>
        <a:prstGeom prst="pie">
          <a:avLst>
            <a:gd name="adj1" fmla="val 5400000"/>
            <a:gd name="adj2" fmla="val 16200000"/>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1615427E-2305-4641-8486-A8084ED9D709}">
      <dsp:nvSpPr>
        <dsp:cNvPr id="0" name=""/>
        <dsp:cNvSpPr/>
      </dsp:nvSpPr>
      <dsp:spPr>
        <a:xfrm>
          <a:off x="2025718" y="0"/>
          <a:ext cx="5099393" cy="4051437"/>
        </a:xfrm>
        <a:prstGeom prst="rect">
          <a:avLst/>
        </a:prstGeom>
        <a:solidFill>
          <a:schemeClr val="lt1">
            <a:alpha val="90000"/>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9530" tIns="49530" rIns="49530" bIns="49530" numCol="1" spcCol="1270" anchor="ctr" anchorCtr="0">
          <a:noAutofit/>
        </a:bodyPr>
        <a:lstStyle/>
        <a:p>
          <a:pPr lvl="0" algn="l" defTabSz="577850" rtl="0">
            <a:lnSpc>
              <a:spcPct val="90000"/>
            </a:lnSpc>
            <a:spcBef>
              <a:spcPct val="0"/>
            </a:spcBef>
            <a:spcAft>
              <a:spcPct val="35000"/>
            </a:spcAft>
          </a:pPr>
          <a:r>
            <a:rPr lang="en-US" sz="1300" kern="1200" dirty="0" smtClean="0"/>
            <a:t>Kyocera FS series Green Series Printers.</a:t>
          </a:r>
          <a:endParaRPr lang="en-US" sz="1300" kern="1200" dirty="0"/>
        </a:p>
      </dsp:txBody>
      <dsp:txXfrm>
        <a:off x="2025718" y="0"/>
        <a:ext cx="5099393" cy="648229"/>
      </dsp:txXfrm>
    </dsp:sp>
    <dsp:sp modelId="{64989E60-2147-4C4B-8AD6-BDDD12584832}">
      <dsp:nvSpPr>
        <dsp:cNvPr id="0" name=""/>
        <dsp:cNvSpPr/>
      </dsp:nvSpPr>
      <dsp:spPr>
        <a:xfrm>
          <a:off x="425400" y="648229"/>
          <a:ext cx="3200635" cy="3200635"/>
        </a:xfrm>
        <a:prstGeom prst="pie">
          <a:avLst>
            <a:gd name="adj1" fmla="val 5400000"/>
            <a:gd name="adj2" fmla="val 16200000"/>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F84CF335-F500-4448-81E0-4F31D199805B}">
      <dsp:nvSpPr>
        <dsp:cNvPr id="0" name=""/>
        <dsp:cNvSpPr/>
      </dsp:nvSpPr>
      <dsp:spPr>
        <a:xfrm>
          <a:off x="2025718" y="648229"/>
          <a:ext cx="5099393" cy="3200635"/>
        </a:xfrm>
        <a:prstGeom prst="rect">
          <a:avLst/>
        </a:prstGeom>
        <a:solidFill>
          <a:schemeClr val="lt1">
            <a:alpha val="90000"/>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9530" tIns="49530" rIns="49530" bIns="49530" numCol="1" spcCol="1270" anchor="ctr" anchorCtr="0">
          <a:noAutofit/>
        </a:bodyPr>
        <a:lstStyle/>
        <a:p>
          <a:pPr lvl="0" algn="l" defTabSz="577850" rtl="0">
            <a:lnSpc>
              <a:spcPct val="90000"/>
            </a:lnSpc>
            <a:spcBef>
              <a:spcPct val="0"/>
            </a:spcBef>
            <a:spcAft>
              <a:spcPct val="35000"/>
            </a:spcAft>
          </a:pPr>
          <a:r>
            <a:rPr lang="en-US" sz="1300" kern="1200" dirty="0" smtClean="0"/>
            <a:t>TEC(Typical Electricity Consumption) 30% Lower than most Competitors with same speed.</a:t>
          </a:r>
          <a:endParaRPr lang="en-US" sz="1300" kern="1200" dirty="0"/>
        </a:p>
      </dsp:txBody>
      <dsp:txXfrm>
        <a:off x="2025718" y="648229"/>
        <a:ext cx="5099393" cy="648229"/>
      </dsp:txXfrm>
    </dsp:sp>
    <dsp:sp modelId="{03FD58AB-D4AF-4DC7-89D8-C9F920023C87}">
      <dsp:nvSpPr>
        <dsp:cNvPr id="0" name=""/>
        <dsp:cNvSpPr/>
      </dsp:nvSpPr>
      <dsp:spPr>
        <a:xfrm>
          <a:off x="850801" y="1296459"/>
          <a:ext cx="2349833" cy="2349833"/>
        </a:xfrm>
        <a:prstGeom prst="pie">
          <a:avLst>
            <a:gd name="adj1" fmla="val 5400000"/>
            <a:gd name="adj2" fmla="val 16200000"/>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68A6925C-8188-45B5-8BD5-BB2CDDD61EEE}">
      <dsp:nvSpPr>
        <dsp:cNvPr id="0" name=""/>
        <dsp:cNvSpPr/>
      </dsp:nvSpPr>
      <dsp:spPr>
        <a:xfrm>
          <a:off x="2025718" y="1296459"/>
          <a:ext cx="5099393" cy="2349833"/>
        </a:xfrm>
        <a:prstGeom prst="rect">
          <a:avLst/>
        </a:prstGeom>
        <a:solidFill>
          <a:schemeClr val="lt1">
            <a:alpha val="90000"/>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9530" tIns="49530" rIns="49530" bIns="49530" numCol="1" spcCol="1270" anchor="ctr" anchorCtr="0">
          <a:noAutofit/>
        </a:bodyPr>
        <a:lstStyle/>
        <a:p>
          <a:pPr lvl="0" algn="l" defTabSz="577850" rtl="0">
            <a:lnSpc>
              <a:spcPct val="90000"/>
            </a:lnSpc>
            <a:spcBef>
              <a:spcPct val="0"/>
            </a:spcBef>
            <a:spcAft>
              <a:spcPct val="35000"/>
            </a:spcAft>
          </a:pPr>
          <a:r>
            <a:rPr lang="en-US" sz="1300" kern="1200" dirty="0" smtClean="0"/>
            <a:t>500,000 pages print drum (Up to 50 times longer than the competition).</a:t>
          </a:r>
          <a:endParaRPr lang="en-US" sz="1300" kern="1200" dirty="0"/>
        </a:p>
      </dsp:txBody>
      <dsp:txXfrm>
        <a:off x="2025718" y="1296459"/>
        <a:ext cx="5099393" cy="648229"/>
      </dsp:txXfrm>
    </dsp:sp>
    <dsp:sp modelId="{8E82163E-5B91-4A7B-BC15-30BFED9AFBDE}">
      <dsp:nvSpPr>
        <dsp:cNvPr id="0" name=""/>
        <dsp:cNvSpPr/>
      </dsp:nvSpPr>
      <dsp:spPr>
        <a:xfrm>
          <a:off x="1276202" y="1944689"/>
          <a:ext cx="1499031" cy="1499031"/>
        </a:xfrm>
        <a:prstGeom prst="pie">
          <a:avLst>
            <a:gd name="adj1" fmla="val 5400000"/>
            <a:gd name="adj2" fmla="val 16200000"/>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DCAA65E-9FA9-4149-B6A7-08AEEFC5720D}">
      <dsp:nvSpPr>
        <dsp:cNvPr id="0" name=""/>
        <dsp:cNvSpPr/>
      </dsp:nvSpPr>
      <dsp:spPr>
        <a:xfrm>
          <a:off x="2025718" y="1944689"/>
          <a:ext cx="5099393" cy="1499031"/>
        </a:xfrm>
        <a:prstGeom prst="rect">
          <a:avLst/>
        </a:prstGeom>
        <a:solidFill>
          <a:schemeClr val="lt1">
            <a:alpha val="90000"/>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9530" tIns="49530" rIns="49530" bIns="49530" numCol="1" spcCol="1270" anchor="ctr" anchorCtr="0">
          <a:noAutofit/>
        </a:bodyPr>
        <a:lstStyle/>
        <a:p>
          <a:pPr lvl="0" algn="l" defTabSz="577850" rtl="0">
            <a:lnSpc>
              <a:spcPct val="90000"/>
            </a:lnSpc>
            <a:spcBef>
              <a:spcPct val="0"/>
            </a:spcBef>
            <a:spcAft>
              <a:spcPct val="35000"/>
            </a:spcAft>
          </a:pPr>
          <a:r>
            <a:rPr lang="en-US" sz="1300" kern="1200" dirty="0" smtClean="0"/>
            <a:t>Long life components ensures Kyocera printers have the lowest Cost Per Page in their class, important for large volume printing.</a:t>
          </a:r>
          <a:endParaRPr lang="en-US" sz="1300" kern="1200" dirty="0"/>
        </a:p>
      </dsp:txBody>
      <dsp:txXfrm>
        <a:off x="2025718" y="1944689"/>
        <a:ext cx="5099393" cy="648229"/>
      </dsp:txXfrm>
    </dsp:sp>
    <dsp:sp modelId="{C4BA4064-7E74-4217-83C7-A554A988C17C}">
      <dsp:nvSpPr>
        <dsp:cNvPr id="0" name=""/>
        <dsp:cNvSpPr/>
      </dsp:nvSpPr>
      <dsp:spPr>
        <a:xfrm>
          <a:off x="1701603" y="2592919"/>
          <a:ext cx="648229" cy="648229"/>
        </a:xfrm>
        <a:prstGeom prst="pie">
          <a:avLst>
            <a:gd name="adj1" fmla="val 5400000"/>
            <a:gd name="adj2" fmla="val 16200000"/>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DE3F950-624C-4BE2-80EE-69A3F29AD535}">
      <dsp:nvSpPr>
        <dsp:cNvPr id="0" name=""/>
        <dsp:cNvSpPr/>
      </dsp:nvSpPr>
      <dsp:spPr>
        <a:xfrm>
          <a:off x="2025718" y="2592919"/>
          <a:ext cx="5099393" cy="648229"/>
        </a:xfrm>
        <a:prstGeom prst="rect">
          <a:avLst/>
        </a:prstGeom>
        <a:solidFill>
          <a:schemeClr val="lt1">
            <a:alpha val="90000"/>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9530" tIns="49530" rIns="49530" bIns="49530" numCol="1" spcCol="1270" anchor="ctr" anchorCtr="0">
          <a:noAutofit/>
        </a:bodyPr>
        <a:lstStyle/>
        <a:p>
          <a:pPr lvl="0" algn="l" defTabSz="577850" rtl="0">
            <a:lnSpc>
              <a:spcPct val="90000"/>
            </a:lnSpc>
            <a:spcBef>
              <a:spcPct val="0"/>
            </a:spcBef>
            <a:spcAft>
              <a:spcPct val="35000"/>
            </a:spcAft>
          </a:pPr>
          <a:r>
            <a:rPr lang="en-US" sz="1300" kern="1200" dirty="0" smtClean="0"/>
            <a:t>Results of above features ensure lower energy bill and lower CO2 emissions.</a:t>
          </a:r>
          <a:endParaRPr lang="en-US" sz="1300" kern="1200" dirty="0"/>
        </a:p>
      </dsp:txBody>
      <dsp:txXfrm>
        <a:off x="2025718" y="2592919"/>
        <a:ext cx="5099393" cy="648229"/>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5BE67FF-626A-4E13-8369-1ABD4C906885}">
      <dsp:nvSpPr>
        <dsp:cNvPr id="0" name=""/>
        <dsp:cNvSpPr/>
      </dsp:nvSpPr>
      <dsp:spPr>
        <a:xfrm>
          <a:off x="0" y="0"/>
          <a:ext cx="4051437" cy="4051437"/>
        </a:xfrm>
        <a:prstGeom prst="pie">
          <a:avLst>
            <a:gd name="adj1" fmla="val 5400000"/>
            <a:gd name="adj2" fmla="val 16200000"/>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C001DF3-6049-493C-87D9-A36F96CFF547}">
      <dsp:nvSpPr>
        <dsp:cNvPr id="0" name=""/>
        <dsp:cNvSpPr/>
      </dsp:nvSpPr>
      <dsp:spPr>
        <a:xfrm>
          <a:off x="2025718" y="0"/>
          <a:ext cx="5099393" cy="4051437"/>
        </a:xfrm>
        <a:prstGeom prst="rect">
          <a:avLst/>
        </a:prstGeom>
        <a:solidFill>
          <a:schemeClr val="lt1">
            <a:alpha val="90000"/>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7630" tIns="87630" rIns="87630" bIns="87630" numCol="1" spcCol="1270" anchor="ctr" anchorCtr="0">
          <a:noAutofit/>
        </a:bodyPr>
        <a:lstStyle/>
        <a:p>
          <a:pPr lvl="0" algn="l" defTabSz="1022350" rtl="0">
            <a:lnSpc>
              <a:spcPct val="90000"/>
            </a:lnSpc>
            <a:spcBef>
              <a:spcPct val="0"/>
            </a:spcBef>
            <a:spcAft>
              <a:spcPct val="35000"/>
            </a:spcAft>
          </a:pPr>
          <a:r>
            <a:rPr lang="en-US" sz="2300" kern="1200" smtClean="0">
              <a:hlinkClick xmlns:r="http://schemas.openxmlformats.org/officeDocument/2006/relationships" r:id="rId1"/>
            </a:rPr>
            <a:t>www.kyoceraprintsolutions.com</a:t>
          </a:r>
          <a:endParaRPr lang="en-US" sz="2300" kern="1200"/>
        </a:p>
      </dsp:txBody>
      <dsp:txXfrm>
        <a:off x="2025718" y="0"/>
        <a:ext cx="5099393" cy="860930"/>
      </dsp:txXfrm>
    </dsp:sp>
    <dsp:sp modelId="{8CF60AB9-3D9A-450A-928B-839B9417FBA9}">
      <dsp:nvSpPr>
        <dsp:cNvPr id="0" name=""/>
        <dsp:cNvSpPr/>
      </dsp:nvSpPr>
      <dsp:spPr>
        <a:xfrm>
          <a:off x="531751" y="860930"/>
          <a:ext cx="2987934" cy="2987934"/>
        </a:xfrm>
        <a:prstGeom prst="pie">
          <a:avLst>
            <a:gd name="adj1" fmla="val 5400000"/>
            <a:gd name="adj2" fmla="val 16200000"/>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369E4BD-46EB-46D1-8682-07330F2F146C}">
      <dsp:nvSpPr>
        <dsp:cNvPr id="0" name=""/>
        <dsp:cNvSpPr/>
      </dsp:nvSpPr>
      <dsp:spPr>
        <a:xfrm>
          <a:off x="2025718" y="860930"/>
          <a:ext cx="5099393" cy="2987934"/>
        </a:xfrm>
        <a:prstGeom prst="rect">
          <a:avLst/>
        </a:prstGeom>
        <a:solidFill>
          <a:schemeClr val="lt1">
            <a:alpha val="90000"/>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7630" tIns="87630" rIns="87630" bIns="87630" numCol="1" spcCol="1270" anchor="ctr" anchorCtr="0">
          <a:noAutofit/>
        </a:bodyPr>
        <a:lstStyle/>
        <a:p>
          <a:pPr lvl="0" algn="l" defTabSz="1022350" rtl="0">
            <a:lnSpc>
              <a:spcPct val="90000"/>
            </a:lnSpc>
            <a:spcBef>
              <a:spcPct val="0"/>
            </a:spcBef>
            <a:spcAft>
              <a:spcPct val="35000"/>
            </a:spcAft>
          </a:pPr>
          <a:r>
            <a:rPr lang="en-US" sz="2300" kern="1200" smtClean="0">
              <a:hlinkClick xmlns:r="http://schemas.openxmlformats.org/officeDocument/2006/relationships" r:id="rId2"/>
            </a:rPr>
            <a:t>www.ampercent.com</a:t>
          </a:r>
          <a:endParaRPr lang="en-US" sz="2300" kern="1200"/>
        </a:p>
      </dsp:txBody>
      <dsp:txXfrm>
        <a:off x="2025718" y="860930"/>
        <a:ext cx="5099393" cy="860930"/>
      </dsp:txXfrm>
    </dsp:sp>
    <dsp:sp modelId="{CEE16FFB-F99E-4AEC-AEFA-CFA85BC7D8C5}">
      <dsp:nvSpPr>
        <dsp:cNvPr id="0" name=""/>
        <dsp:cNvSpPr/>
      </dsp:nvSpPr>
      <dsp:spPr>
        <a:xfrm>
          <a:off x="1063502" y="1721860"/>
          <a:ext cx="1924432" cy="1924432"/>
        </a:xfrm>
        <a:prstGeom prst="pie">
          <a:avLst>
            <a:gd name="adj1" fmla="val 5400000"/>
            <a:gd name="adj2" fmla="val 16200000"/>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4A542C84-84A7-4F68-8460-D6EFD2FDBFF6}">
      <dsp:nvSpPr>
        <dsp:cNvPr id="0" name=""/>
        <dsp:cNvSpPr/>
      </dsp:nvSpPr>
      <dsp:spPr>
        <a:xfrm>
          <a:off x="2025718" y="1721860"/>
          <a:ext cx="5099393" cy="1924432"/>
        </a:xfrm>
        <a:prstGeom prst="rect">
          <a:avLst/>
        </a:prstGeom>
        <a:solidFill>
          <a:schemeClr val="lt1">
            <a:alpha val="90000"/>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7630" tIns="87630" rIns="87630" bIns="87630" numCol="1" spcCol="1270" anchor="ctr" anchorCtr="0">
          <a:noAutofit/>
        </a:bodyPr>
        <a:lstStyle/>
        <a:p>
          <a:pPr lvl="0" algn="l" defTabSz="1022350" rtl="0">
            <a:lnSpc>
              <a:spcPct val="90000"/>
            </a:lnSpc>
            <a:spcBef>
              <a:spcPct val="0"/>
            </a:spcBef>
            <a:spcAft>
              <a:spcPct val="35000"/>
            </a:spcAft>
          </a:pPr>
          <a:r>
            <a:rPr lang="en-US" sz="2300" kern="1200" smtClean="0">
              <a:hlinkClick xmlns:r="http://schemas.openxmlformats.org/officeDocument/2006/relationships" r:id="rId3"/>
            </a:rPr>
            <a:t>www.backupassist.com</a:t>
          </a:r>
          <a:endParaRPr lang="en-US" sz="2300" kern="1200"/>
        </a:p>
      </dsp:txBody>
      <dsp:txXfrm>
        <a:off x="2025718" y="1721860"/>
        <a:ext cx="5099393" cy="860930"/>
      </dsp:txXfrm>
    </dsp:sp>
    <dsp:sp modelId="{B9A1B9FA-EEB1-42E5-98C9-2C0331D6C775}">
      <dsp:nvSpPr>
        <dsp:cNvPr id="0" name=""/>
        <dsp:cNvSpPr/>
      </dsp:nvSpPr>
      <dsp:spPr>
        <a:xfrm>
          <a:off x="1595253" y="2582791"/>
          <a:ext cx="860930" cy="860930"/>
        </a:xfrm>
        <a:prstGeom prst="pie">
          <a:avLst>
            <a:gd name="adj1" fmla="val 5400000"/>
            <a:gd name="adj2" fmla="val 16200000"/>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77BE990F-FF4A-472A-A64D-FC777860B9CC}">
      <dsp:nvSpPr>
        <dsp:cNvPr id="0" name=""/>
        <dsp:cNvSpPr/>
      </dsp:nvSpPr>
      <dsp:spPr>
        <a:xfrm>
          <a:off x="2025718" y="2582791"/>
          <a:ext cx="5099393" cy="860930"/>
        </a:xfrm>
        <a:prstGeom prst="rect">
          <a:avLst/>
        </a:prstGeom>
        <a:solidFill>
          <a:schemeClr val="lt1">
            <a:alpha val="90000"/>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7630" tIns="87630" rIns="87630" bIns="87630" numCol="1" spcCol="1270" anchor="ctr" anchorCtr="0">
          <a:noAutofit/>
        </a:bodyPr>
        <a:lstStyle/>
        <a:p>
          <a:pPr lvl="0" algn="l" defTabSz="1022350" rtl="0">
            <a:lnSpc>
              <a:spcPct val="90000"/>
            </a:lnSpc>
            <a:spcBef>
              <a:spcPct val="0"/>
            </a:spcBef>
            <a:spcAft>
              <a:spcPct val="35000"/>
            </a:spcAft>
          </a:pPr>
          <a:r>
            <a:rPr lang="en-US" sz="2300" kern="1200" dirty="0" smtClean="0">
              <a:hlinkClick xmlns:r="http://schemas.openxmlformats.org/officeDocument/2006/relationships" r:id="rId4"/>
            </a:rPr>
            <a:t>www.google.com</a:t>
          </a:r>
          <a:endParaRPr lang="en-US" sz="2300" kern="1200" dirty="0"/>
        </a:p>
      </dsp:txBody>
      <dsp:txXfrm>
        <a:off x="2025718" y="2582791"/>
        <a:ext cx="5099393" cy="860930"/>
      </dsp:txXfrm>
    </dsp:sp>
  </dsp:spTree>
</dsp:drawing>
</file>

<file path=ppt/diagrams/layout1.xml><?xml version="1.0" encoding="utf-8"?>
<dgm:layoutDef xmlns:dgm="http://schemas.openxmlformats.org/drawingml/2006/diagram" xmlns:a="http://schemas.openxmlformats.org/drawingml/2006/main" uniqueId="urn:microsoft.com/office/officeart/2005/8/layout/target3">
  <dgm:title val=""/>
  <dgm:desc val=""/>
  <dgm:catLst>
    <dgm:cat type="relationship" pri="11000"/>
    <dgm:cat type="list" pri="22000"/>
    <dgm:cat type="convert"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tyleData>
  <dgm:clr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clrData>
  <dgm:layoutNode name="Name0">
    <dgm:varLst>
      <dgm:chMax val="7"/>
      <dgm:dir/>
      <dgm:animLvl val="lvl"/>
      <dgm:resizeHandles val="exact"/>
    </dgm:varLst>
    <dgm:alg type="composite"/>
    <dgm:shape xmlns:r="http://schemas.openxmlformats.org/officeDocument/2006/relationships" r:blip="">
      <dgm:adjLst/>
    </dgm:shape>
    <dgm:presOf/>
    <dgm:choose name="Name1">
      <dgm:if name="Name2" func="var" arg="dir" op="equ" val="norm">
        <dgm:choose name="Name3">
          <dgm:if name="Name4" axis="ch" ptType="node" func="cnt" op="equ" val="1">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rect1ParTx" refType="r" refFor="ch" refForName="space"/>
              <dgm:constr type="w" for="ch" forName="rect1ParTx" refType="w" refFor="ch" refForName="rect1" fact="0.5"/>
              <dgm:constr type="t" for="ch" forName="rect1ParTx" refType="t" refFor="ch" refForName="rect1"/>
              <dgm:constr type="b" for="ch" forName="rect1ParTx" refType="b" refFor="ch" refForName="rect1"/>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5" axis="ch" ptType="node" func="cnt" op="equ" val="2">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rect2ParTx" refType="r" refFor="ch" refForName="space"/>
              <dgm:constr type="w" for="ch" forName="rect2ParTx" refType="w" refFor="ch" refForName="rect2" fact="0.5"/>
              <dgm:constr type="t" for="ch" forName="rect2ParTx" refType="t" refFor="ch" refForName="rect2"/>
              <dgm:constr type="b" for="ch" forName="rect2ParTx" refType="b" refFor="ch" refForName="rect2"/>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b" refFor="ch" refForName="rect2"/>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6" axis="ch" ptType="node" func="cnt" op="equ" val="3">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rect3ParTx" refType="r" refFor="ch" refForName="space"/>
              <dgm:constr type="w" for="ch" forName="rect3ParTx" refType="w" refFor="ch" refForName="rect3" fact="0.5"/>
              <dgm:constr type="t" for="ch" forName="rect3ParTx" refType="t" refFor="ch" refForName="rect3"/>
              <dgm:constr type="b" for="ch" forName="rect3ParTx" refType="b" refFor="ch" refForName="rect3"/>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b" refFor="ch" refForName="rect3"/>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7" axis="ch" ptType="node" func="cnt" op="equ" val="4">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rect4ParTx" refType="r" refFor="ch" refForName="space"/>
              <dgm:constr type="w" for="ch" forName="rect4ParTx" refType="w" refFor="ch" refForName="rect4" fact="0.5"/>
              <dgm:constr type="t" for="ch" forName="rect4ParTx" refType="t" refFor="ch" refForName="rect4"/>
              <dgm:constr type="b" for="ch" forName="rect4ParTx" refType="b" refFor="ch" refForName="rect4"/>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b" refFor="ch" refForName="rect4"/>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8" axis="ch" ptType="node" func="cnt" op="equ" val="5">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rect5ParTx" refType="r" refFor="ch" refForName="space"/>
              <dgm:constr type="w" for="ch" forName="rect5ParTx" refType="w" refFor="ch" refForName="rect5" fact="0.5"/>
              <dgm:constr type="t" for="ch" forName="rect5ParTx" refType="t" refFor="ch" refForName="rect5"/>
              <dgm:constr type="b" for="ch" forName="rect5ParTx" refType="b" refFor="ch" refForName="rect5"/>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b" refFor="ch" refForName="rect5"/>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9" axis="ch" ptType="node" func="cnt" op="equ" val="6">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rect6ParTx" refType="r" refFor="ch" refForName="space"/>
              <dgm:constr type="w" for="ch" forName="rect6ParTx" refType="w" refFor="ch" refForName="rect6" fact="0.5"/>
              <dgm:constr type="t" for="ch" forName="rect6ParTx" refType="t" refFor="ch" refForName="rect6"/>
              <dgm:constr type="b" for="ch" forName="rect6ParTx" refType="b" refFor="ch" refForName="rect6"/>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b" refFor="ch" refForName="rect6"/>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10" axis="ch" ptType="node" func="cnt" op="gte" val="7">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l"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l" for="ch" forName="rect7" refType="r" refFor="ch" refForName="space"/>
              <dgm:constr type="r" for="ch" forName="rect7" refType="w"/>
              <dgm:constr type="h" for="ch" forName="rect7" refType="h" refFor="ch" refForName="circle7"/>
              <dgm:constr type="hOff" for="ch" forName="rect7" refType="hOff" refFor="ch" refForName="circle7"/>
              <dgm:constr type="b" for="ch" forName="rect7" refType="b" refFor="ch" refForName="circle7"/>
              <dgm:constr type="l" for="ch" forName="rect7ParTx" refType="r" refFor="ch" refForName="space"/>
              <dgm:constr type="w" for="ch" forName="rect7ParTx" refType="w" refFor="ch" refForName="rect7" fact="0.5"/>
              <dgm:constr type="t" for="ch" forName="rect7ParTx" refType="t" refFor="ch" refForName="rect7"/>
              <dgm:constr type="b" for="ch" forName="rect7ParTx" refType="b" refFor="ch" refForName="rect7"/>
              <dgm:constr type="l" for="ch" forName="rect7ChTx" refType="r" refFor="ch" refForName="rect7ParTx"/>
              <dgm:constr type="w" for="ch" forName="rect7ChTx" refType="w" refFor="ch" refForName="rect7ParTx"/>
              <dgm:constr type="t" for="ch" forName="rect7ChTx" refType="t" refFor="ch" refForName="rect7ParTx"/>
              <dgm:constr type="b" for="ch" forName="rect7ChTx" refType="b" refFor="ch" refForName="rect7ParTx"/>
              <dgm:constr type="l" for="ch" forName="rect7ParTxNoCh" refType="r" refFor="ch" refForName="space"/>
              <dgm:constr type="w" for="ch" forName="rect7ParTxNoCh" refType="w" refFor="ch" refForName="rect7"/>
              <dgm:constr type="t" for="ch" forName="rect7ParTxNoCh" refType="t" refFor="ch" refForName="rect7"/>
              <dgm:constr type="b" for="ch" forName="rect7ParTxNoCh" refType="b" refFor="ch" refForName="rect7"/>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l" for="ch" forName="rect6ParTx" refType="r" refFor="ch" refForName="space"/>
              <dgm:constr type="w" for="ch" forName="rect6ParTx" refType="w" refFor="ch" refForName="rect6" fact="0.5"/>
              <dgm:constr type="t" for="ch" forName="rect6ParTx" refType="t" refFor="ch" refForName="rect6"/>
              <dgm:constr type="b" for="ch" forName="rect6ParTx" refType="t" refFor="ch" refForName="rect7"/>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11">
            <dgm:constrLst/>
          </dgm:else>
        </dgm:choose>
      </dgm:if>
      <dgm:else name="Name12">
        <dgm:choose name="Name13">
          <dgm:if name="Name14" axis="ch" ptType="node" func="cnt" op="equ" val="1">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r" for="ch" forName="rect1ParTx" refType="l" refFor="ch" refForName="space"/>
              <dgm:constr type="w" for="ch" forName="rect1ParTx" refType="w" refFor="ch" refForName="rect1" fact="0.5"/>
              <dgm:constr type="t" for="ch" forName="rect1ParTx" refType="t" refFor="ch" refForName="rect1"/>
              <dgm:constr type="b" for="ch" forName="rect1ParTx" refType="b" refFor="ch" refForName="rect1"/>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15" axis="ch" ptType="node" func="cnt" op="equ" val="2">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r" for="ch" forName="rect2ParTx" refType="l" refFor="ch" refForName="space"/>
              <dgm:constr type="w" for="ch" forName="rect2ParTx" refType="w" refFor="ch" refForName="rect2" fact="0.5"/>
              <dgm:constr type="t" for="ch" forName="rect2ParTx" refType="t" refFor="ch" refForName="rect2"/>
              <dgm:constr type="b" for="ch" forName="rect2ParTx" refType="b" refFor="ch" refForName="rect2"/>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b" refFor="ch" refForName="rect2"/>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16" axis="ch" ptType="node" func="cnt" op="equ" val="3">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r" for="ch" forName="rect3ParTx" refType="l" refFor="ch" refForName="space"/>
              <dgm:constr type="w" for="ch" forName="rect3ParTx" refType="w" refFor="ch" refForName="rect3" fact="0.5"/>
              <dgm:constr type="t" for="ch" forName="rect3ParTx" refType="t" refFor="ch" refForName="rect3"/>
              <dgm:constr type="b" for="ch" forName="rect3ParTx" refType="b" refFor="ch" refForName="rect3"/>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b" refFor="ch" refForName="rect3"/>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17" axis="ch" ptType="node" func="cnt" op="equ" val="4">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r" for="ch" forName="rect4ParTx" refType="l" refFor="ch" refForName="space"/>
              <dgm:constr type="w" for="ch" forName="rect4ParTx" refType="w" refFor="ch" refForName="rect4" fact="0.5"/>
              <dgm:constr type="t" for="ch" forName="rect4ParTx" refType="t" refFor="ch" refForName="rect4"/>
              <dgm:constr type="b" for="ch" forName="rect4ParTx" refType="b" refFor="ch" refForName="rect4"/>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b" refFor="ch" refForName="rect4"/>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18" axis="ch" ptType="node" func="cnt" op="equ" val="5">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r" for="ch" forName="rect5ParTx" refType="l" refFor="ch" refForName="space"/>
              <dgm:constr type="w" for="ch" forName="rect5ParTx" refType="w" refFor="ch" refForName="rect5" fact="0.5"/>
              <dgm:constr type="t" for="ch" forName="rect5ParTx" refType="t" refFor="ch" refForName="rect5"/>
              <dgm:constr type="b" for="ch" forName="rect5ParTx" refType="b" refFor="ch" refForName="rect5"/>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b" refFor="ch" refForName="rect5"/>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19" axis="ch" ptType="node" func="cnt" op="equ" val="6">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r" for="ch" forName="rect6ParTx" refType="l" refFor="ch" refForName="space"/>
              <dgm:constr type="w" for="ch" forName="rect6ParTx" refType="w" refFor="ch" refForName="rect6" fact="0.5"/>
              <dgm:constr type="t" for="ch" forName="rect6ParTx" refType="t" refFor="ch" refForName="rect6"/>
              <dgm:constr type="b" for="ch" forName="rect6ParTx" refType="b" refFor="ch" refForName="rect6"/>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b" refFor="ch" refForName="rect6"/>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20" axis="ch" ptType="node" func="cnt" op="gte" val="7">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r"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r" for="ch" forName="rect7" refType="l" refFor="ch" refForName="space"/>
              <dgm:constr type="l" for="ch" forName="rect7"/>
              <dgm:constr type="h" for="ch" forName="rect7" refType="h" refFor="ch" refForName="circle7"/>
              <dgm:constr type="hOff" for="ch" forName="rect7" refType="hOff" refFor="ch" refForName="circle7"/>
              <dgm:constr type="b" for="ch" forName="rect7" refType="b" refFor="ch" refForName="circle7"/>
              <dgm:constr type="r" for="ch" forName="rect7ParTx" refType="l" refFor="ch" refForName="space"/>
              <dgm:constr type="w" for="ch" forName="rect7ParTx" refType="w" refFor="ch" refForName="rect7" fact="0.5"/>
              <dgm:constr type="t" for="ch" forName="rect7ParTx" refType="t" refFor="ch" refForName="rect7"/>
              <dgm:constr type="b" for="ch" forName="rect7ParTx" refType="b" refFor="ch" refForName="rect7"/>
              <dgm:constr type="r" for="ch" forName="rect7ChTx" refType="l" refFor="ch" refForName="rect7ParTx"/>
              <dgm:constr type="w" for="ch" forName="rect7ChTx" refType="w" refFor="ch" refForName="rect7ParTx"/>
              <dgm:constr type="t" for="ch" forName="rect7ChTx" refType="t" refFor="ch" refForName="rect7ParTx"/>
              <dgm:constr type="b" for="ch" forName="rect7ChTx" refType="b" refFor="ch" refForName="rect7ParTx"/>
              <dgm:constr type="r" for="ch" forName="rect7ParTxNoCh" refType="l" refFor="ch" refForName="space"/>
              <dgm:constr type="w" for="ch" forName="rect7ParTxNoCh" refType="w" refFor="ch" refForName="rect7"/>
              <dgm:constr type="t" for="ch" forName="rect7ParTxNoCh" refType="t" refFor="ch" refForName="rect7"/>
              <dgm:constr type="b" for="ch" forName="rect7ParTxNoCh" refType="b" refFor="ch" refForName="rect7"/>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r" for="ch" forName="rect6ParTx" refType="l" refFor="ch" refForName="space"/>
              <dgm:constr type="w" for="ch" forName="rect6ParTx" refType="w" refFor="ch" refForName="rect6" fact="0.5"/>
              <dgm:constr type="t" for="ch" forName="rect6ParTx" refType="t" refFor="ch" refForName="rect6"/>
              <dgm:constr type="b" for="ch" forName="rect6ParTx" refType="t" refFor="ch" refForName="rect7"/>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21">
            <dgm:constrLst/>
          </dgm:else>
        </dgm:choose>
      </dgm:else>
    </dgm:choose>
    <dgm:ruleLst/>
    <dgm:forEach name="Name22" axis="ch" ptType="node" cnt="1">
      <dgm:layoutNode name="circle1" styleLbl="node1">
        <dgm:alg type="sp"/>
        <dgm:choose name="Name23">
          <dgm:if name="Name24" func="var" arg="dir" op="equ" val="norm">
            <dgm:shape xmlns:r="http://schemas.openxmlformats.org/officeDocument/2006/relationships" type="pie" r:blip="">
              <dgm:adjLst>
                <dgm:adj idx="1" val="90"/>
                <dgm:adj idx="2" val="270"/>
              </dgm:adjLst>
            </dgm:shape>
          </dgm:if>
          <dgm:else name="Name25">
            <dgm:shape xmlns:r="http://schemas.openxmlformats.org/officeDocument/2006/relationships" type="pie" r:blip="">
              <dgm:adjLst>
                <dgm:adj idx="1" val="270"/>
                <dgm:adj idx="2" val="90"/>
              </dgm:adjLst>
            </dgm:shape>
          </dgm:else>
        </dgm:choose>
        <dgm:presOf/>
        <dgm:constrLst/>
        <dgm:ruleLst/>
      </dgm:layoutNode>
      <dgm:layoutNode name="space">
        <dgm:alg type="sp"/>
        <dgm:shape xmlns:r="http://schemas.openxmlformats.org/officeDocument/2006/relationships" r:blip="">
          <dgm:adjLst/>
        </dgm:shape>
        <dgm:presOf/>
        <dgm:constrLst/>
        <dgm:ruleLst/>
      </dgm:layoutNode>
      <dgm:layoutNode name="rect1" styleLbl="alignAcc1">
        <dgm:alg type="sp"/>
        <dgm:shape xmlns:r="http://schemas.openxmlformats.org/officeDocument/2006/relationships" type="rect" r:blip="">
          <dgm:adjLst/>
        </dgm:shape>
        <dgm:presOf axis="self"/>
        <dgm:constrLst/>
        <dgm:ruleLst/>
      </dgm:layoutNode>
    </dgm:forEach>
    <dgm:forEach name="Name26" axis="ch" ptType="node" st="2" cnt="1">
      <dgm:layoutNode name="vertSpace2">
        <dgm:alg type="sp"/>
        <dgm:shape xmlns:r="http://schemas.openxmlformats.org/officeDocument/2006/relationships" type="rect" r:blip="" hideGeom="1">
          <dgm:adjLst/>
        </dgm:shape>
        <dgm:presOf/>
        <dgm:constrLst/>
        <dgm:ruleLst/>
      </dgm:layoutNode>
      <dgm:layoutNode name="circle2" styleLbl="node1">
        <dgm:alg type="sp"/>
        <dgm:choose name="Name27">
          <dgm:if name="Name28" func="var" arg="dir" op="equ" val="norm">
            <dgm:shape xmlns:r="http://schemas.openxmlformats.org/officeDocument/2006/relationships" type="pie" r:blip="">
              <dgm:adjLst>
                <dgm:adj idx="1" val="90"/>
                <dgm:adj idx="2" val="270"/>
              </dgm:adjLst>
            </dgm:shape>
          </dgm:if>
          <dgm:else name="Name29">
            <dgm:shape xmlns:r="http://schemas.openxmlformats.org/officeDocument/2006/relationships" type="pie" r:blip="">
              <dgm:adjLst>
                <dgm:adj idx="1" val="270"/>
                <dgm:adj idx="2" val="90"/>
              </dgm:adjLst>
            </dgm:shape>
          </dgm:else>
        </dgm:choose>
        <dgm:presOf/>
        <dgm:constrLst/>
        <dgm:ruleLst/>
      </dgm:layoutNode>
      <dgm:layoutNode name="rect2" styleLbl="alignAcc1">
        <dgm:alg type="sp"/>
        <dgm:shape xmlns:r="http://schemas.openxmlformats.org/officeDocument/2006/relationships" type="rect" r:blip="">
          <dgm:adjLst/>
        </dgm:shape>
        <dgm:presOf axis="self"/>
        <dgm:constrLst/>
        <dgm:ruleLst/>
      </dgm:layoutNode>
    </dgm:forEach>
    <dgm:forEach name="Name30" axis="ch" ptType="node" st="3" cnt="1">
      <dgm:layoutNode name="vertSpace3">
        <dgm:alg type="sp"/>
        <dgm:shape xmlns:r="http://schemas.openxmlformats.org/officeDocument/2006/relationships" type="rect" r:blip="" hideGeom="1">
          <dgm:adjLst/>
        </dgm:shape>
        <dgm:presOf/>
        <dgm:constrLst/>
        <dgm:ruleLst/>
      </dgm:layoutNode>
      <dgm:layoutNode name="circle3" styleLbl="node1">
        <dgm:alg type="sp"/>
        <dgm:choose name="Name31">
          <dgm:if name="Name32" func="var" arg="dir" op="equ" val="norm">
            <dgm:shape xmlns:r="http://schemas.openxmlformats.org/officeDocument/2006/relationships" type="pie" r:blip="">
              <dgm:adjLst>
                <dgm:adj idx="1" val="90"/>
                <dgm:adj idx="2" val="270"/>
              </dgm:adjLst>
            </dgm:shape>
          </dgm:if>
          <dgm:else name="Name33">
            <dgm:shape xmlns:r="http://schemas.openxmlformats.org/officeDocument/2006/relationships" type="pie" r:blip="">
              <dgm:adjLst>
                <dgm:adj idx="1" val="270"/>
                <dgm:adj idx="2" val="90"/>
              </dgm:adjLst>
            </dgm:shape>
          </dgm:else>
        </dgm:choose>
        <dgm:presOf/>
        <dgm:constrLst/>
        <dgm:ruleLst/>
      </dgm:layoutNode>
      <dgm:layoutNode name="rect3" styleLbl="alignAcc1">
        <dgm:alg type="sp"/>
        <dgm:shape xmlns:r="http://schemas.openxmlformats.org/officeDocument/2006/relationships" type="rect" r:blip="">
          <dgm:adjLst/>
        </dgm:shape>
        <dgm:presOf axis="self"/>
        <dgm:constrLst/>
        <dgm:ruleLst/>
      </dgm:layoutNode>
    </dgm:forEach>
    <dgm:forEach name="Name34" axis="ch" ptType="node" st="4" cnt="1">
      <dgm:layoutNode name="vertSpace4">
        <dgm:alg type="sp"/>
        <dgm:shape xmlns:r="http://schemas.openxmlformats.org/officeDocument/2006/relationships" type="rect" r:blip="" hideGeom="1">
          <dgm:adjLst/>
        </dgm:shape>
        <dgm:presOf/>
        <dgm:constrLst/>
        <dgm:ruleLst/>
      </dgm:layoutNode>
      <dgm:layoutNode name="circle4" styleLbl="node1">
        <dgm:alg type="sp"/>
        <dgm:choose name="Name35">
          <dgm:if name="Name36" func="var" arg="dir" op="equ" val="norm">
            <dgm:shape xmlns:r="http://schemas.openxmlformats.org/officeDocument/2006/relationships" type="pie" r:blip="">
              <dgm:adjLst>
                <dgm:adj idx="1" val="90"/>
                <dgm:adj idx="2" val="270"/>
              </dgm:adjLst>
            </dgm:shape>
          </dgm:if>
          <dgm:else name="Name37">
            <dgm:shape xmlns:r="http://schemas.openxmlformats.org/officeDocument/2006/relationships" type="pie" r:blip="">
              <dgm:adjLst>
                <dgm:adj idx="1" val="270"/>
                <dgm:adj idx="2" val="90"/>
              </dgm:adjLst>
            </dgm:shape>
          </dgm:else>
        </dgm:choose>
        <dgm:presOf/>
        <dgm:constrLst/>
        <dgm:ruleLst/>
      </dgm:layoutNode>
      <dgm:layoutNode name="rect4" styleLbl="alignAcc1">
        <dgm:alg type="sp"/>
        <dgm:shape xmlns:r="http://schemas.openxmlformats.org/officeDocument/2006/relationships" type="rect" r:blip="">
          <dgm:adjLst/>
        </dgm:shape>
        <dgm:presOf axis="self"/>
        <dgm:constrLst/>
        <dgm:ruleLst/>
      </dgm:layoutNode>
    </dgm:forEach>
    <dgm:forEach name="Name38" axis="ch" ptType="node" st="5" cnt="1">
      <dgm:layoutNode name="vertSpace5">
        <dgm:alg type="sp"/>
        <dgm:shape xmlns:r="http://schemas.openxmlformats.org/officeDocument/2006/relationships" type="rect" r:blip="" hideGeom="1">
          <dgm:adjLst/>
        </dgm:shape>
        <dgm:presOf/>
        <dgm:constrLst/>
        <dgm:ruleLst/>
      </dgm:layoutNode>
      <dgm:layoutNode name="circle5" styleLbl="node1">
        <dgm:alg type="sp"/>
        <dgm:choose name="Name39">
          <dgm:if name="Name40" func="var" arg="dir" op="equ" val="norm">
            <dgm:shape xmlns:r="http://schemas.openxmlformats.org/officeDocument/2006/relationships" type="pie" r:blip="">
              <dgm:adjLst>
                <dgm:adj idx="1" val="90"/>
                <dgm:adj idx="2" val="270"/>
              </dgm:adjLst>
            </dgm:shape>
          </dgm:if>
          <dgm:else name="Name41">
            <dgm:shape xmlns:r="http://schemas.openxmlformats.org/officeDocument/2006/relationships" type="pie" r:blip="">
              <dgm:adjLst>
                <dgm:adj idx="1" val="270"/>
                <dgm:adj idx="2" val="90"/>
              </dgm:adjLst>
            </dgm:shape>
          </dgm:else>
        </dgm:choose>
        <dgm:presOf/>
        <dgm:constrLst/>
        <dgm:ruleLst/>
      </dgm:layoutNode>
      <dgm:layoutNode name="rect5" styleLbl="alignAcc1">
        <dgm:alg type="sp"/>
        <dgm:shape xmlns:r="http://schemas.openxmlformats.org/officeDocument/2006/relationships" type="rect" r:blip="">
          <dgm:adjLst/>
        </dgm:shape>
        <dgm:presOf axis="self"/>
        <dgm:constrLst/>
        <dgm:ruleLst/>
      </dgm:layoutNode>
    </dgm:forEach>
    <dgm:forEach name="Name42" axis="ch" ptType="node" st="6" cnt="1">
      <dgm:layoutNode name="vertSpace6">
        <dgm:alg type="sp"/>
        <dgm:shape xmlns:r="http://schemas.openxmlformats.org/officeDocument/2006/relationships" type="rect" r:blip="" hideGeom="1">
          <dgm:adjLst/>
        </dgm:shape>
        <dgm:presOf/>
        <dgm:constrLst/>
        <dgm:ruleLst/>
      </dgm:layoutNode>
      <dgm:layoutNode name="circle6" styleLbl="node1">
        <dgm:alg type="sp"/>
        <dgm:choose name="Name43">
          <dgm:if name="Name44" func="var" arg="dir" op="equ" val="norm">
            <dgm:shape xmlns:r="http://schemas.openxmlformats.org/officeDocument/2006/relationships" type="pie" r:blip="">
              <dgm:adjLst>
                <dgm:adj idx="1" val="90"/>
                <dgm:adj idx="2" val="270"/>
              </dgm:adjLst>
            </dgm:shape>
          </dgm:if>
          <dgm:else name="Name45">
            <dgm:shape xmlns:r="http://schemas.openxmlformats.org/officeDocument/2006/relationships" type="pie" r:blip="">
              <dgm:adjLst>
                <dgm:adj idx="1" val="270"/>
                <dgm:adj idx="2" val="90"/>
              </dgm:adjLst>
            </dgm:shape>
          </dgm:else>
        </dgm:choose>
        <dgm:presOf/>
        <dgm:constrLst/>
        <dgm:ruleLst/>
      </dgm:layoutNode>
      <dgm:layoutNode name="rect6" styleLbl="alignAcc1">
        <dgm:alg type="sp"/>
        <dgm:shape xmlns:r="http://schemas.openxmlformats.org/officeDocument/2006/relationships" type="rect" r:blip="">
          <dgm:adjLst/>
        </dgm:shape>
        <dgm:presOf axis="self"/>
        <dgm:constrLst/>
        <dgm:ruleLst/>
      </dgm:layoutNode>
    </dgm:forEach>
    <dgm:forEach name="Name46" axis="ch" ptType="node" st="7" cnt="1">
      <dgm:layoutNode name="vertSpace7">
        <dgm:alg type="sp"/>
        <dgm:shape xmlns:r="http://schemas.openxmlformats.org/officeDocument/2006/relationships" type="rect" r:blip="" hideGeom="1">
          <dgm:adjLst/>
        </dgm:shape>
        <dgm:presOf/>
        <dgm:constrLst/>
        <dgm:ruleLst/>
      </dgm:layoutNode>
      <dgm:layoutNode name="circle7" styleLbl="node1">
        <dgm:alg type="sp"/>
        <dgm:choose name="Name47">
          <dgm:if name="Name48" func="var" arg="dir" op="equ" val="norm">
            <dgm:shape xmlns:r="http://schemas.openxmlformats.org/officeDocument/2006/relationships" type="pie" r:blip="">
              <dgm:adjLst>
                <dgm:adj idx="1" val="90"/>
                <dgm:adj idx="2" val="270"/>
              </dgm:adjLst>
            </dgm:shape>
          </dgm:if>
          <dgm:else name="Name49">
            <dgm:shape xmlns:r="http://schemas.openxmlformats.org/officeDocument/2006/relationships" type="pie" r:blip="">
              <dgm:adjLst>
                <dgm:adj idx="1" val="270"/>
                <dgm:adj idx="2" val="90"/>
              </dgm:adjLst>
            </dgm:shape>
          </dgm:else>
        </dgm:choose>
        <dgm:presOf/>
        <dgm:constrLst/>
        <dgm:ruleLst/>
      </dgm:layoutNode>
      <dgm:layoutNode name="rect7" styleLbl="alignAcc1">
        <dgm:alg type="sp"/>
        <dgm:shape xmlns:r="http://schemas.openxmlformats.org/officeDocument/2006/relationships" type="rect" r:blip="">
          <dgm:adjLst/>
        </dgm:shape>
        <dgm:presOf axis="self"/>
        <dgm:constrLst/>
        <dgm:ruleLst/>
      </dgm:layoutNode>
    </dgm:forEach>
    <dgm:forEach name="Name50" axis="ch" ptType="node" cnt="1">
      <dgm:choose name="Name51">
        <dgm:if name="Name52" axis="root des" ptType="all node" func="maxDepth" op="gte" val="2">
          <dgm:layoutNode name="rect1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1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3">
          <dgm:layoutNode name="rect1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4" axis="ch" ptType="node" st="2" cnt="1">
      <dgm:choose name="Name55">
        <dgm:if name="Name56" axis="root des" ptType="all node" func="maxDepth" op="gte" val="2">
          <dgm:layoutNode name="rect2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2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7">
          <dgm:layoutNode name="rect2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8" axis="ch" ptType="node" st="3" cnt="1">
      <dgm:choose name="Name59">
        <dgm:if name="Name60" axis="root des" ptType="all node" func="maxDepth" op="gte" val="2">
          <dgm:layoutNode name="rect3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3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1">
          <dgm:layoutNode name="rect3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2" axis="ch" ptType="node" st="4" cnt="1">
      <dgm:choose name="Name63">
        <dgm:if name="Name64" axis="root des" ptType="all node" func="maxDepth" op="gte" val="2">
          <dgm:layoutNode name="rect4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4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5">
          <dgm:layoutNode name="rect4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6" axis="ch" ptType="node" st="5" cnt="1">
      <dgm:choose name="Name67">
        <dgm:if name="Name68" axis="root des" ptType="all node" func="maxDepth" op="gte" val="2">
          <dgm:layoutNode name="rect5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5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9">
          <dgm:layoutNode name="rect5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0" axis="ch" ptType="node" st="6" cnt="1">
      <dgm:choose name="Name71">
        <dgm:if name="Name72" axis="root des" ptType="all node" func="maxDepth" op="gte" val="2">
          <dgm:layoutNode name="rect6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6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3">
          <dgm:layoutNode name="rect6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4" axis="ch" ptType="node" st="7" cnt="1">
      <dgm:choose name="Name75">
        <dgm:if name="Name76" axis="root des" ptType="all node" func="maxDepth" op="gte" val="2">
          <dgm:layoutNode name="rect7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7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7">
          <dgm:layoutNode name="rect7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target3">
  <dgm:title val=""/>
  <dgm:desc val=""/>
  <dgm:catLst>
    <dgm:cat type="relationship" pri="11000"/>
    <dgm:cat type="list" pri="22000"/>
    <dgm:cat type="convert"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tyleData>
  <dgm:clr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clrData>
  <dgm:layoutNode name="Name0">
    <dgm:varLst>
      <dgm:chMax val="7"/>
      <dgm:dir/>
      <dgm:animLvl val="lvl"/>
      <dgm:resizeHandles val="exact"/>
    </dgm:varLst>
    <dgm:alg type="composite"/>
    <dgm:shape xmlns:r="http://schemas.openxmlformats.org/officeDocument/2006/relationships" r:blip="">
      <dgm:adjLst/>
    </dgm:shape>
    <dgm:presOf/>
    <dgm:choose name="Name1">
      <dgm:if name="Name2" func="var" arg="dir" op="equ" val="norm">
        <dgm:choose name="Name3">
          <dgm:if name="Name4" axis="ch" ptType="node" func="cnt" op="equ" val="1">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rect1ParTx" refType="r" refFor="ch" refForName="space"/>
              <dgm:constr type="w" for="ch" forName="rect1ParTx" refType="w" refFor="ch" refForName="rect1" fact="0.5"/>
              <dgm:constr type="t" for="ch" forName="rect1ParTx" refType="t" refFor="ch" refForName="rect1"/>
              <dgm:constr type="b" for="ch" forName="rect1ParTx" refType="b" refFor="ch" refForName="rect1"/>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5" axis="ch" ptType="node" func="cnt" op="equ" val="2">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rect2ParTx" refType="r" refFor="ch" refForName="space"/>
              <dgm:constr type="w" for="ch" forName="rect2ParTx" refType="w" refFor="ch" refForName="rect2" fact="0.5"/>
              <dgm:constr type="t" for="ch" forName="rect2ParTx" refType="t" refFor="ch" refForName="rect2"/>
              <dgm:constr type="b" for="ch" forName="rect2ParTx" refType="b" refFor="ch" refForName="rect2"/>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b" refFor="ch" refForName="rect2"/>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6" axis="ch" ptType="node" func="cnt" op="equ" val="3">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rect3ParTx" refType="r" refFor="ch" refForName="space"/>
              <dgm:constr type="w" for="ch" forName="rect3ParTx" refType="w" refFor="ch" refForName="rect3" fact="0.5"/>
              <dgm:constr type="t" for="ch" forName="rect3ParTx" refType="t" refFor="ch" refForName="rect3"/>
              <dgm:constr type="b" for="ch" forName="rect3ParTx" refType="b" refFor="ch" refForName="rect3"/>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b" refFor="ch" refForName="rect3"/>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7" axis="ch" ptType="node" func="cnt" op="equ" val="4">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rect4ParTx" refType="r" refFor="ch" refForName="space"/>
              <dgm:constr type="w" for="ch" forName="rect4ParTx" refType="w" refFor="ch" refForName="rect4" fact="0.5"/>
              <dgm:constr type="t" for="ch" forName="rect4ParTx" refType="t" refFor="ch" refForName="rect4"/>
              <dgm:constr type="b" for="ch" forName="rect4ParTx" refType="b" refFor="ch" refForName="rect4"/>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b" refFor="ch" refForName="rect4"/>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8" axis="ch" ptType="node" func="cnt" op="equ" val="5">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rect5ParTx" refType="r" refFor="ch" refForName="space"/>
              <dgm:constr type="w" for="ch" forName="rect5ParTx" refType="w" refFor="ch" refForName="rect5" fact="0.5"/>
              <dgm:constr type="t" for="ch" forName="rect5ParTx" refType="t" refFor="ch" refForName="rect5"/>
              <dgm:constr type="b" for="ch" forName="rect5ParTx" refType="b" refFor="ch" refForName="rect5"/>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b" refFor="ch" refForName="rect5"/>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9" axis="ch" ptType="node" func="cnt" op="equ" val="6">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rect6ParTx" refType="r" refFor="ch" refForName="space"/>
              <dgm:constr type="w" for="ch" forName="rect6ParTx" refType="w" refFor="ch" refForName="rect6" fact="0.5"/>
              <dgm:constr type="t" for="ch" forName="rect6ParTx" refType="t" refFor="ch" refForName="rect6"/>
              <dgm:constr type="b" for="ch" forName="rect6ParTx" refType="b" refFor="ch" refForName="rect6"/>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b" refFor="ch" refForName="rect6"/>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10" axis="ch" ptType="node" func="cnt" op="gte" val="7">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l"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l" for="ch" forName="rect7" refType="r" refFor="ch" refForName="space"/>
              <dgm:constr type="r" for="ch" forName="rect7" refType="w"/>
              <dgm:constr type="h" for="ch" forName="rect7" refType="h" refFor="ch" refForName="circle7"/>
              <dgm:constr type="hOff" for="ch" forName="rect7" refType="hOff" refFor="ch" refForName="circle7"/>
              <dgm:constr type="b" for="ch" forName="rect7" refType="b" refFor="ch" refForName="circle7"/>
              <dgm:constr type="l" for="ch" forName="rect7ParTx" refType="r" refFor="ch" refForName="space"/>
              <dgm:constr type="w" for="ch" forName="rect7ParTx" refType="w" refFor="ch" refForName="rect7" fact="0.5"/>
              <dgm:constr type="t" for="ch" forName="rect7ParTx" refType="t" refFor="ch" refForName="rect7"/>
              <dgm:constr type="b" for="ch" forName="rect7ParTx" refType="b" refFor="ch" refForName="rect7"/>
              <dgm:constr type="l" for="ch" forName="rect7ChTx" refType="r" refFor="ch" refForName="rect7ParTx"/>
              <dgm:constr type="w" for="ch" forName="rect7ChTx" refType="w" refFor="ch" refForName="rect7ParTx"/>
              <dgm:constr type="t" for="ch" forName="rect7ChTx" refType="t" refFor="ch" refForName="rect7ParTx"/>
              <dgm:constr type="b" for="ch" forName="rect7ChTx" refType="b" refFor="ch" refForName="rect7ParTx"/>
              <dgm:constr type="l" for="ch" forName="rect7ParTxNoCh" refType="r" refFor="ch" refForName="space"/>
              <dgm:constr type="w" for="ch" forName="rect7ParTxNoCh" refType="w" refFor="ch" refForName="rect7"/>
              <dgm:constr type="t" for="ch" forName="rect7ParTxNoCh" refType="t" refFor="ch" refForName="rect7"/>
              <dgm:constr type="b" for="ch" forName="rect7ParTxNoCh" refType="b" refFor="ch" refForName="rect7"/>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l" for="ch" forName="rect6ParTx" refType="r" refFor="ch" refForName="space"/>
              <dgm:constr type="w" for="ch" forName="rect6ParTx" refType="w" refFor="ch" refForName="rect6" fact="0.5"/>
              <dgm:constr type="t" for="ch" forName="rect6ParTx" refType="t" refFor="ch" refForName="rect6"/>
              <dgm:constr type="b" for="ch" forName="rect6ParTx" refType="t" refFor="ch" refForName="rect7"/>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11">
            <dgm:constrLst/>
          </dgm:else>
        </dgm:choose>
      </dgm:if>
      <dgm:else name="Name12">
        <dgm:choose name="Name13">
          <dgm:if name="Name14" axis="ch" ptType="node" func="cnt" op="equ" val="1">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r" for="ch" forName="rect1ParTx" refType="l" refFor="ch" refForName="space"/>
              <dgm:constr type="w" for="ch" forName="rect1ParTx" refType="w" refFor="ch" refForName="rect1" fact="0.5"/>
              <dgm:constr type="t" for="ch" forName="rect1ParTx" refType="t" refFor="ch" refForName="rect1"/>
              <dgm:constr type="b" for="ch" forName="rect1ParTx" refType="b" refFor="ch" refForName="rect1"/>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15" axis="ch" ptType="node" func="cnt" op="equ" val="2">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r" for="ch" forName="rect2ParTx" refType="l" refFor="ch" refForName="space"/>
              <dgm:constr type="w" for="ch" forName="rect2ParTx" refType="w" refFor="ch" refForName="rect2" fact="0.5"/>
              <dgm:constr type="t" for="ch" forName="rect2ParTx" refType="t" refFor="ch" refForName="rect2"/>
              <dgm:constr type="b" for="ch" forName="rect2ParTx" refType="b" refFor="ch" refForName="rect2"/>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b" refFor="ch" refForName="rect2"/>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16" axis="ch" ptType="node" func="cnt" op="equ" val="3">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r" for="ch" forName="rect3ParTx" refType="l" refFor="ch" refForName="space"/>
              <dgm:constr type="w" for="ch" forName="rect3ParTx" refType="w" refFor="ch" refForName="rect3" fact="0.5"/>
              <dgm:constr type="t" for="ch" forName="rect3ParTx" refType="t" refFor="ch" refForName="rect3"/>
              <dgm:constr type="b" for="ch" forName="rect3ParTx" refType="b" refFor="ch" refForName="rect3"/>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b" refFor="ch" refForName="rect3"/>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17" axis="ch" ptType="node" func="cnt" op="equ" val="4">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r" for="ch" forName="rect4ParTx" refType="l" refFor="ch" refForName="space"/>
              <dgm:constr type="w" for="ch" forName="rect4ParTx" refType="w" refFor="ch" refForName="rect4" fact="0.5"/>
              <dgm:constr type="t" for="ch" forName="rect4ParTx" refType="t" refFor="ch" refForName="rect4"/>
              <dgm:constr type="b" for="ch" forName="rect4ParTx" refType="b" refFor="ch" refForName="rect4"/>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b" refFor="ch" refForName="rect4"/>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18" axis="ch" ptType="node" func="cnt" op="equ" val="5">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r" for="ch" forName="rect5ParTx" refType="l" refFor="ch" refForName="space"/>
              <dgm:constr type="w" for="ch" forName="rect5ParTx" refType="w" refFor="ch" refForName="rect5" fact="0.5"/>
              <dgm:constr type="t" for="ch" forName="rect5ParTx" refType="t" refFor="ch" refForName="rect5"/>
              <dgm:constr type="b" for="ch" forName="rect5ParTx" refType="b" refFor="ch" refForName="rect5"/>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b" refFor="ch" refForName="rect5"/>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19" axis="ch" ptType="node" func="cnt" op="equ" val="6">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r" for="ch" forName="rect6ParTx" refType="l" refFor="ch" refForName="space"/>
              <dgm:constr type="w" for="ch" forName="rect6ParTx" refType="w" refFor="ch" refForName="rect6" fact="0.5"/>
              <dgm:constr type="t" for="ch" forName="rect6ParTx" refType="t" refFor="ch" refForName="rect6"/>
              <dgm:constr type="b" for="ch" forName="rect6ParTx" refType="b" refFor="ch" refForName="rect6"/>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b" refFor="ch" refForName="rect6"/>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20" axis="ch" ptType="node" func="cnt" op="gte" val="7">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r"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r" for="ch" forName="rect7" refType="l" refFor="ch" refForName="space"/>
              <dgm:constr type="l" for="ch" forName="rect7"/>
              <dgm:constr type="h" for="ch" forName="rect7" refType="h" refFor="ch" refForName="circle7"/>
              <dgm:constr type="hOff" for="ch" forName="rect7" refType="hOff" refFor="ch" refForName="circle7"/>
              <dgm:constr type="b" for="ch" forName="rect7" refType="b" refFor="ch" refForName="circle7"/>
              <dgm:constr type="r" for="ch" forName="rect7ParTx" refType="l" refFor="ch" refForName="space"/>
              <dgm:constr type="w" for="ch" forName="rect7ParTx" refType="w" refFor="ch" refForName="rect7" fact="0.5"/>
              <dgm:constr type="t" for="ch" forName="rect7ParTx" refType="t" refFor="ch" refForName="rect7"/>
              <dgm:constr type="b" for="ch" forName="rect7ParTx" refType="b" refFor="ch" refForName="rect7"/>
              <dgm:constr type="r" for="ch" forName="rect7ChTx" refType="l" refFor="ch" refForName="rect7ParTx"/>
              <dgm:constr type="w" for="ch" forName="rect7ChTx" refType="w" refFor="ch" refForName="rect7ParTx"/>
              <dgm:constr type="t" for="ch" forName="rect7ChTx" refType="t" refFor="ch" refForName="rect7ParTx"/>
              <dgm:constr type="b" for="ch" forName="rect7ChTx" refType="b" refFor="ch" refForName="rect7ParTx"/>
              <dgm:constr type="r" for="ch" forName="rect7ParTxNoCh" refType="l" refFor="ch" refForName="space"/>
              <dgm:constr type="w" for="ch" forName="rect7ParTxNoCh" refType="w" refFor="ch" refForName="rect7"/>
              <dgm:constr type="t" for="ch" forName="rect7ParTxNoCh" refType="t" refFor="ch" refForName="rect7"/>
              <dgm:constr type="b" for="ch" forName="rect7ParTxNoCh" refType="b" refFor="ch" refForName="rect7"/>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r" for="ch" forName="rect6ParTx" refType="l" refFor="ch" refForName="space"/>
              <dgm:constr type="w" for="ch" forName="rect6ParTx" refType="w" refFor="ch" refForName="rect6" fact="0.5"/>
              <dgm:constr type="t" for="ch" forName="rect6ParTx" refType="t" refFor="ch" refForName="rect6"/>
              <dgm:constr type="b" for="ch" forName="rect6ParTx" refType="t" refFor="ch" refForName="rect7"/>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21">
            <dgm:constrLst/>
          </dgm:else>
        </dgm:choose>
      </dgm:else>
    </dgm:choose>
    <dgm:ruleLst/>
    <dgm:forEach name="Name22" axis="ch" ptType="node" cnt="1">
      <dgm:layoutNode name="circle1" styleLbl="node1">
        <dgm:alg type="sp"/>
        <dgm:choose name="Name23">
          <dgm:if name="Name24" func="var" arg="dir" op="equ" val="norm">
            <dgm:shape xmlns:r="http://schemas.openxmlformats.org/officeDocument/2006/relationships" type="pie" r:blip="">
              <dgm:adjLst>
                <dgm:adj idx="1" val="90"/>
                <dgm:adj idx="2" val="270"/>
              </dgm:adjLst>
            </dgm:shape>
          </dgm:if>
          <dgm:else name="Name25">
            <dgm:shape xmlns:r="http://schemas.openxmlformats.org/officeDocument/2006/relationships" type="pie" r:blip="">
              <dgm:adjLst>
                <dgm:adj idx="1" val="270"/>
                <dgm:adj idx="2" val="90"/>
              </dgm:adjLst>
            </dgm:shape>
          </dgm:else>
        </dgm:choose>
        <dgm:presOf/>
        <dgm:constrLst/>
        <dgm:ruleLst/>
      </dgm:layoutNode>
      <dgm:layoutNode name="space">
        <dgm:alg type="sp"/>
        <dgm:shape xmlns:r="http://schemas.openxmlformats.org/officeDocument/2006/relationships" r:blip="">
          <dgm:adjLst/>
        </dgm:shape>
        <dgm:presOf/>
        <dgm:constrLst/>
        <dgm:ruleLst/>
      </dgm:layoutNode>
      <dgm:layoutNode name="rect1" styleLbl="alignAcc1">
        <dgm:alg type="sp"/>
        <dgm:shape xmlns:r="http://schemas.openxmlformats.org/officeDocument/2006/relationships" type="rect" r:blip="">
          <dgm:adjLst/>
        </dgm:shape>
        <dgm:presOf axis="self"/>
        <dgm:constrLst/>
        <dgm:ruleLst/>
      </dgm:layoutNode>
    </dgm:forEach>
    <dgm:forEach name="Name26" axis="ch" ptType="node" st="2" cnt="1">
      <dgm:layoutNode name="vertSpace2">
        <dgm:alg type="sp"/>
        <dgm:shape xmlns:r="http://schemas.openxmlformats.org/officeDocument/2006/relationships" type="rect" r:blip="" hideGeom="1">
          <dgm:adjLst/>
        </dgm:shape>
        <dgm:presOf/>
        <dgm:constrLst/>
        <dgm:ruleLst/>
      </dgm:layoutNode>
      <dgm:layoutNode name="circle2" styleLbl="node1">
        <dgm:alg type="sp"/>
        <dgm:choose name="Name27">
          <dgm:if name="Name28" func="var" arg="dir" op="equ" val="norm">
            <dgm:shape xmlns:r="http://schemas.openxmlformats.org/officeDocument/2006/relationships" type="pie" r:blip="">
              <dgm:adjLst>
                <dgm:adj idx="1" val="90"/>
                <dgm:adj idx="2" val="270"/>
              </dgm:adjLst>
            </dgm:shape>
          </dgm:if>
          <dgm:else name="Name29">
            <dgm:shape xmlns:r="http://schemas.openxmlformats.org/officeDocument/2006/relationships" type="pie" r:blip="">
              <dgm:adjLst>
                <dgm:adj idx="1" val="270"/>
                <dgm:adj idx="2" val="90"/>
              </dgm:adjLst>
            </dgm:shape>
          </dgm:else>
        </dgm:choose>
        <dgm:presOf/>
        <dgm:constrLst/>
        <dgm:ruleLst/>
      </dgm:layoutNode>
      <dgm:layoutNode name="rect2" styleLbl="alignAcc1">
        <dgm:alg type="sp"/>
        <dgm:shape xmlns:r="http://schemas.openxmlformats.org/officeDocument/2006/relationships" type="rect" r:blip="">
          <dgm:adjLst/>
        </dgm:shape>
        <dgm:presOf axis="self"/>
        <dgm:constrLst/>
        <dgm:ruleLst/>
      </dgm:layoutNode>
    </dgm:forEach>
    <dgm:forEach name="Name30" axis="ch" ptType="node" st="3" cnt="1">
      <dgm:layoutNode name="vertSpace3">
        <dgm:alg type="sp"/>
        <dgm:shape xmlns:r="http://schemas.openxmlformats.org/officeDocument/2006/relationships" type="rect" r:blip="" hideGeom="1">
          <dgm:adjLst/>
        </dgm:shape>
        <dgm:presOf/>
        <dgm:constrLst/>
        <dgm:ruleLst/>
      </dgm:layoutNode>
      <dgm:layoutNode name="circle3" styleLbl="node1">
        <dgm:alg type="sp"/>
        <dgm:choose name="Name31">
          <dgm:if name="Name32" func="var" arg="dir" op="equ" val="norm">
            <dgm:shape xmlns:r="http://schemas.openxmlformats.org/officeDocument/2006/relationships" type="pie" r:blip="">
              <dgm:adjLst>
                <dgm:adj idx="1" val="90"/>
                <dgm:adj idx="2" val="270"/>
              </dgm:adjLst>
            </dgm:shape>
          </dgm:if>
          <dgm:else name="Name33">
            <dgm:shape xmlns:r="http://schemas.openxmlformats.org/officeDocument/2006/relationships" type="pie" r:blip="">
              <dgm:adjLst>
                <dgm:adj idx="1" val="270"/>
                <dgm:adj idx="2" val="90"/>
              </dgm:adjLst>
            </dgm:shape>
          </dgm:else>
        </dgm:choose>
        <dgm:presOf/>
        <dgm:constrLst/>
        <dgm:ruleLst/>
      </dgm:layoutNode>
      <dgm:layoutNode name="rect3" styleLbl="alignAcc1">
        <dgm:alg type="sp"/>
        <dgm:shape xmlns:r="http://schemas.openxmlformats.org/officeDocument/2006/relationships" type="rect" r:blip="">
          <dgm:adjLst/>
        </dgm:shape>
        <dgm:presOf axis="self"/>
        <dgm:constrLst/>
        <dgm:ruleLst/>
      </dgm:layoutNode>
    </dgm:forEach>
    <dgm:forEach name="Name34" axis="ch" ptType="node" st="4" cnt="1">
      <dgm:layoutNode name="vertSpace4">
        <dgm:alg type="sp"/>
        <dgm:shape xmlns:r="http://schemas.openxmlformats.org/officeDocument/2006/relationships" type="rect" r:blip="" hideGeom="1">
          <dgm:adjLst/>
        </dgm:shape>
        <dgm:presOf/>
        <dgm:constrLst/>
        <dgm:ruleLst/>
      </dgm:layoutNode>
      <dgm:layoutNode name="circle4" styleLbl="node1">
        <dgm:alg type="sp"/>
        <dgm:choose name="Name35">
          <dgm:if name="Name36" func="var" arg="dir" op="equ" val="norm">
            <dgm:shape xmlns:r="http://schemas.openxmlformats.org/officeDocument/2006/relationships" type="pie" r:blip="">
              <dgm:adjLst>
                <dgm:adj idx="1" val="90"/>
                <dgm:adj idx="2" val="270"/>
              </dgm:adjLst>
            </dgm:shape>
          </dgm:if>
          <dgm:else name="Name37">
            <dgm:shape xmlns:r="http://schemas.openxmlformats.org/officeDocument/2006/relationships" type="pie" r:blip="">
              <dgm:adjLst>
                <dgm:adj idx="1" val="270"/>
                <dgm:adj idx="2" val="90"/>
              </dgm:adjLst>
            </dgm:shape>
          </dgm:else>
        </dgm:choose>
        <dgm:presOf/>
        <dgm:constrLst/>
        <dgm:ruleLst/>
      </dgm:layoutNode>
      <dgm:layoutNode name="rect4" styleLbl="alignAcc1">
        <dgm:alg type="sp"/>
        <dgm:shape xmlns:r="http://schemas.openxmlformats.org/officeDocument/2006/relationships" type="rect" r:blip="">
          <dgm:adjLst/>
        </dgm:shape>
        <dgm:presOf axis="self"/>
        <dgm:constrLst/>
        <dgm:ruleLst/>
      </dgm:layoutNode>
    </dgm:forEach>
    <dgm:forEach name="Name38" axis="ch" ptType="node" st="5" cnt="1">
      <dgm:layoutNode name="vertSpace5">
        <dgm:alg type="sp"/>
        <dgm:shape xmlns:r="http://schemas.openxmlformats.org/officeDocument/2006/relationships" type="rect" r:blip="" hideGeom="1">
          <dgm:adjLst/>
        </dgm:shape>
        <dgm:presOf/>
        <dgm:constrLst/>
        <dgm:ruleLst/>
      </dgm:layoutNode>
      <dgm:layoutNode name="circle5" styleLbl="node1">
        <dgm:alg type="sp"/>
        <dgm:choose name="Name39">
          <dgm:if name="Name40" func="var" arg="dir" op="equ" val="norm">
            <dgm:shape xmlns:r="http://schemas.openxmlformats.org/officeDocument/2006/relationships" type="pie" r:blip="">
              <dgm:adjLst>
                <dgm:adj idx="1" val="90"/>
                <dgm:adj idx="2" val="270"/>
              </dgm:adjLst>
            </dgm:shape>
          </dgm:if>
          <dgm:else name="Name41">
            <dgm:shape xmlns:r="http://schemas.openxmlformats.org/officeDocument/2006/relationships" type="pie" r:blip="">
              <dgm:adjLst>
                <dgm:adj idx="1" val="270"/>
                <dgm:adj idx="2" val="90"/>
              </dgm:adjLst>
            </dgm:shape>
          </dgm:else>
        </dgm:choose>
        <dgm:presOf/>
        <dgm:constrLst/>
        <dgm:ruleLst/>
      </dgm:layoutNode>
      <dgm:layoutNode name="rect5" styleLbl="alignAcc1">
        <dgm:alg type="sp"/>
        <dgm:shape xmlns:r="http://schemas.openxmlformats.org/officeDocument/2006/relationships" type="rect" r:blip="">
          <dgm:adjLst/>
        </dgm:shape>
        <dgm:presOf axis="self"/>
        <dgm:constrLst/>
        <dgm:ruleLst/>
      </dgm:layoutNode>
    </dgm:forEach>
    <dgm:forEach name="Name42" axis="ch" ptType="node" st="6" cnt="1">
      <dgm:layoutNode name="vertSpace6">
        <dgm:alg type="sp"/>
        <dgm:shape xmlns:r="http://schemas.openxmlformats.org/officeDocument/2006/relationships" type="rect" r:blip="" hideGeom="1">
          <dgm:adjLst/>
        </dgm:shape>
        <dgm:presOf/>
        <dgm:constrLst/>
        <dgm:ruleLst/>
      </dgm:layoutNode>
      <dgm:layoutNode name="circle6" styleLbl="node1">
        <dgm:alg type="sp"/>
        <dgm:choose name="Name43">
          <dgm:if name="Name44" func="var" arg="dir" op="equ" val="norm">
            <dgm:shape xmlns:r="http://schemas.openxmlformats.org/officeDocument/2006/relationships" type="pie" r:blip="">
              <dgm:adjLst>
                <dgm:adj idx="1" val="90"/>
                <dgm:adj idx="2" val="270"/>
              </dgm:adjLst>
            </dgm:shape>
          </dgm:if>
          <dgm:else name="Name45">
            <dgm:shape xmlns:r="http://schemas.openxmlformats.org/officeDocument/2006/relationships" type="pie" r:blip="">
              <dgm:adjLst>
                <dgm:adj idx="1" val="270"/>
                <dgm:adj idx="2" val="90"/>
              </dgm:adjLst>
            </dgm:shape>
          </dgm:else>
        </dgm:choose>
        <dgm:presOf/>
        <dgm:constrLst/>
        <dgm:ruleLst/>
      </dgm:layoutNode>
      <dgm:layoutNode name="rect6" styleLbl="alignAcc1">
        <dgm:alg type="sp"/>
        <dgm:shape xmlns:r="http://schemas.openxmlformats.org/officeDocument/2006/relationships" type="rect" r:blip="">
          <dgm:adjLst/>
        </dgm:shape>
        <dgm:presOf axis="self"/>
        <dgm:constrLst/>
        <dgm:ruleLst/>
      </dgm:layoutNode>
    </dgm:forEach>
    <dgm:forEach name="Name46" axis="ch" ptType="node" st="7" cnt="1">
      <dgm:layoutNode name="vertSpace7">
        <dgm:alg type="sp"/>
        <dgm:shape xmlns:r="http://schemas.openxmlformats.org/officeDocument/2006/relationships" type="rect" r:blip="" hideGeom="1">
          <dgm:adjLst/>
        </dgm:shape>
        <dgm:presOf/>
        <dgm:constrLst/>
        <dgm:ruleLst/>
      </dgm:layoutNode>
      <dgm:layoutNode name="circle7" styleLbl="node1">
        <dgm:alg type="sp"/>
        <dgm:choose name="Name47">
          <dgm:if name="Name48" func="var" arg="dir" op="equ" val="norm">
            <dgm:shape xmlns:r="http://schemas.openxmlformats.org/officeDocument/2006/relationships" type="pie" r:blip="">
              <dgm:adjLst>
                <dgm:adj idx="1" val="90"/>
                <dgm:adj idx="2" val="270"/>
              </dgm:adjLst>
            </dgm:shape>
          </dgm:if>
          <dgm:else name="Name49">
            <dgm:shape xmlns:r="http://schemas.openxmlformats.org/officeDocument/2006/relationships" type="pie" r:blip="">
              <dgm:adjLst>
                <dgm:adj idx="1" val="270"/>
                <dgm:adj idx="2" val="90"/>
              </dgm:adjLst>
            </dgm:shape>
          </dgm:else>
        </dgm:choose>
        <dgm:presOf/>
        <dgm:constrLst/>
        <dgm:ruleLst/>
      </dgm:layoutNode>
      <dgm:layoutNode name="rect7" styleLbl="alignAcc1">
        <dgm:alg type="sp"/>
        <dgm:shape xmlns:r="http://schemas.openxmlformats.org/officeDocument/2006/relationships" type="rect" r:blip="">
          <dgm:adjLst/>
        </dgm:shape>
        <dgm:presOf axis="self"/>
        <dgm:constrLst/>
        <dgm:ruleLst/>
      </dgm:layoutNode>
    </dgm:forEach>
    <dgm:forEach name="Name50" axis="ch" ptType="node" cnt="1">
      <dgm:choose name="Name51">
        <dgm:if name="Name52" axis="root des" ptType="all node" func="maxDepth" op="gte" val="2">
          <dgm:layoutNode name="rect1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1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3">
          <dgm:layoutNode name="rect1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4" axis="ch" ptType="node" st="2" cnt="1">
      <dgm:choose name="Name55">
        <dgm:if name="Name56" axis="root des" ptType="all node" func="maxDepth" op="gte" val="2">
          <dgm:layoutNode name="rect2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2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7">
          <dgm:layoutNode name="rect2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8" axis="ch" ptType="node" st="3" cnt="1">
      <dgm:choose name="Name59">
        <dgm:if name="Name60" axis="root des" ptType="all node" func="maxDepth" op="gte" val="2">
          <dgm:layoutNode name="rect3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3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1">
          <dgm:layoutNode name="rect3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2" axis="ch" ptType="node" st="4" cnt="1">
      <dgm:choose name="Name63">
        <dgm:if name="Name64" axis="root des" ptType="all node" func="maxDepth" op="gte" val="2">
          <dgm:layoutNode name="rect4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4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5">
          <dgm:layoutNode name="rect4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6" axis="ch" ptType="node" st="5" cnt="1">
      <dgm:choose name="Name67">
        <dgm:if name="Name68" axis="root des" ptType="all node" func="maxDepth" op="gte" val="2">
          <dgm:layoutNode name="rect5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5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9">
          <dgm:layoutNode name="rect5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0" axis="ch" ptType="node" st="6" cnt="1">
      <dgm:choose name="Name71">
        <dgm:if name="Name72" axis="root des" ptType="all node" func="maxDepth" op="gte" val="2">
          <dgm:layoutNode name="rect6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6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3">
          <dgm:layoutNode name="rect6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4" axis="ch" ptType="node" st="7" cnt="1">
      <dgm:choose name="Name75">
        <dgm:if name="Name76" axis="root des" ptType="all node" func="maxDepth" op="gte" val="2">
          <dgm:layoutNode name="rect7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7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7">
          <dgm:layoutNode name="rect7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target3">
  <dgm:title val=""/>
  <dgm:desc val=""/>
  <dgm:catLst>
    <dgm:cat type="relationship" pri="11000"/>
    <dgm:cat type="list" pri="22000"/>
    <dgm:cat type="convert"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tyleData>
  <dgm:clr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clrData>
  <dgm:layoutNode name="Name0">
    <dgm:varLst>
      <dgm:chMax val="7"/>
      <dgm:dir/>
      <dgm:animLvl val="lvl"/>
      <dgm:resizeHandles val="exact"/>
    </dgm:varLst>
    <dgm:alg type="composite"/>
    <dgm:shape xmlns:r="http://schemas.openxmlformats.org/officeDocument/2006/relationships" r:blip="">
      <dgm:adjLst/>
    </dgm:shape>
    <dgm:presOf/>
    <dgm:choose name="Name1">
      <dgm:if name="Name2" func="var" arg="dir" op="equ" val="norm">
        <dgm:choose name="Name3">
          <dgm:if name="Name4" axis="ch" ptType="node" func="cnt" op="equ" val="1">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rect1ParTx" refType="r" refFor="ch" refForName="space"/>
              <dgm:constr type="w" for="ch" forName="rect1ParTx" refType="w" refFor="ch" refForName="rect1" fact="0.5"/>
              <dgm:constr type="t" for="ch" forName="rect1ParTx" refType="t" refFor="ch" refForName="rect1"/>
              <dgm:constr type="b" for="ch" forName="rect1ParTx" refType="b" refFor="ch" refForName="rect1"/>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5" axis="ch" ptType="node" func="cnt" op="equ" val="2">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rect2ParTx" refType="r" refFor="ch" refForName="space"/>
              <dgm:constr type="w" for="ch" forName="rect2ParTx" refType="w" refFor="ch" refForName="rect2" fact="0.5"/>
              <dgm:constr type="t" for="ch" forName="rect2ParTx" refType="t" refFor="ch" refForName="rect2"/>
              <dgm:constr type="b" for="ch" forName="rect2ParTx" refType="b" refFor="ch" refForName="rect2"/>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b" refFor="ch" refForName="rect2"/>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6" axis="ch" ptType="node" func="cnt" op="equ" val="3">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rect3ParTx" refType="r" refFor="ch" refForName="space"/>
              <dgm:constr type="w" for="ch" forName="rect3ParTx" refType="w" refFor="ch" refForName="rect3" fact="0.5"/>
              <dgm:constr type="t" for="ch" forName="rect3ParTx" refType="t" refFor="ch" refForName="rect3"/>
              <dgm:constr type="b" for="ch" forName="rect3ParTx" refType="b" refFor="ch" refForName="rect3"/>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b" refFor="ch" refForName="rect3"/>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7" axis="ch" ptType="node" func="cnt" op="equ" val="4">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rect4ParTx" refType="r" refFor="ch" refForName="space"/>
              <dgm:constr type="w" for="ch" forName="rect4ParTx" refType="w" refFor="ch" refForName="rect4" fact="0.5"/>
              <dgm:constr type="t" for="ch" forName="rect4ParTx" refType="t" refFor="ch" refForName="rect4"/>
              <dgm:constr type="b" for="ch" forName="rect4ParTx" refType="b" refFor="ch" refForName="rect4"/>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b" refFor="ch" refForName="rect4"/>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8" axis="ch" ptType="node" func="cnt" op="equ" val="5">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rect5ParTx" refType="r" refFor="ch" refForName="space"/>
              <dgm:constr type="w" for="ch" forName="rect5ParTx" refType="w" refFor="ch" refForName="rect5" fact="0.5"/>
              <dgm:constr type="t" for="ch" forName="rect5ParTx" refType="t" refFor="ch" refForName="rect5"/>
              <dgm:constr type="b" for="ch" forName="rect5ParTx" refType="b" refFor="ch" refForName="rect5"/>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b" refFor="ch" refForName="rect5"/>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9" axis="ch" ptType="node" func="cnt" op="equ" val="6">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rect6ParTx" refType="r" refFor="ch" refForName="space"/>
              <dgm:constr type="w" for="ch" forName="rect6ParTx" refType="w" refFor="ch" refForName="rect6" fact="0.5"/>
              <dgm:constr type="t" for="ch" forName="rect6ParTx" refType="t" refFor="ch" refForName="rect6"/>
              <dgm:constr type="b" for="ch" forName="rect6ParTx" refType="b" refFor="ch" refForName="rect6"/>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b" refFor="ch" refForName="rect6"/>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10" axis="ch" ptType="node" func="cnt" op="gte" val="7">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l"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l" for="ch" forName="rect7" refType="r" refFor="ch" refForName="space"/>
              <dgm:constr type="r" for="ch" forName="rect7" refType="w"/>
              <dgm:constr type="h" for="ch" forName="rect7" refType="h" refFor="ch" refForName="circle7"/>
              <dgm:constr type="hOff" for="ch" forName="rect7" refType="hOff" refFor="ch" refForName="circle7"/>
              <dgm:constr type="b" for="ch" forName="rect7" refType="b" refFor="ch" refForName="circle7"/>
              <dgm:constr type="l" for="ch" forName="rect7ParTx" refType="r" refFor="ch" refForName="space"/>
              <dgm:constr type="w" for="ch" forName="rect7ParTx" refType="w" refFor="ch" refForName="rect7" fact="0.5"/>
              <dgm:constr type="t" for="ch" forName="rect7ParTx" refType="t" refFor="ch" refForName="rect7"/>
              <dgm:constr type="b" for="ch" forName="rect7ParTx" refType="b" refFor="ch" refForName="rect7"/>
              <dgm:constr type="l" for="ch" forName="rect7ChTx" refType="r" refFor="ch" refForName="rect7ParTx"/>
              <dgm:constr type="w" for="ch" forName="rect7ChTx" refType="w" refFor="ch" refForName="rect7ParTx"/>
              <dgm:constr type="t" for="ch" forName="rect7ChTx" refType="t" refFor="ch" refForName="rect7ParTx"/>
              <dgm:constr type="b" for="ch" forName="rect7ChTx" refType="b" refFor="ch" refForName="rect7ParTx"/>
              <dgm:constr type="l" for="ch" forName="rect7ParTxNoCh" refType="r" refFor="ch" refForName="space"/>
              <dgm:constr type="w" for="ch" forName="rect7ParTxNoCh" refType="w" refFor="ch" refForName="rect7"/>
              <dgm:constr type="t" for="ch" forName="rect7ParTxNoCh" refType="t" refFor="ch" refForName="rect7"/>
              <dgm:constr type="b" for="ch" forName="rect7ParTxNoCh" refType="b" refFor="ch" refForName="rect7"/>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l" for="ch" forName="rect6ParTx" refType="r" refFor="ch" refForName="space"/>
              <dgm:constr type="w" for="ch" forName="rect6ParTx" refType="w" refFor="ch" refForName="rect6" fact="0.5"/>
              <dgm:constr type="t" for="ch" forName="rect6ParTx" refType="t" refFor="ch" refForName="rect6"/>
              <dgm:constr type="b" for="ch" forName="rect6ParTx" refType="t" refFor="ch" refForName="rect7"/>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11">
            <dgm:constrLst/>
          </dgm:else>
        </dgm:choose>
      </dgm:if>
      <dgm:else name="Name12">
        <dgm:choose name="Name13">
          <dgm:if name="Name14" axis="ch" ptType="node" func="cnt" op="equ" val="1">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r" for="ch" forName="rect1ParTx" refType="l" refFor="ch" refForName="space"/>
              <dgm:constr type="w" for="ch" forName="rect1ParTx" refType="w" refFor="ch" refForName="rect1" fact="0.5"/>
              <dgm:constr type="t" for="ch" forName="rect1ParTx" refType="t" refFor="ch" refForName="rect1"/>
              <dgm:constr type="b" for="ch" forName="rect1ParTx" refType="b" refFor="ch" refForName="rect1"/>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15" axis="ch" ptType="node" func="cnt" op="equ" val="2">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r" for="ch" forName="rect2ParTx" refType="l" refFor="ch" refForName="space"/>
              <dgm:constr type="w" for="ch" forName="rect2ParTx" refType="w" refFor="ch" refForName="rect2" fact="0.5"/>
              <dgm:constr type="t" for="ch" forName="rect2ParTx" refType="t" refFor="ch" refForName="rect2"/>
              <dgm:constr type="b" for="ch" forName="rect2ParTx" refType="b" refFor="ch" refForName="rect2"/>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b" refFor="ch" refForName="rect2"/>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16" axis="ch" ptType="node" func="cnt" op="equ" val="3">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r" for="ch" forName="rect3ParTx" refType="l" refFor="ch" refForName="space"/>
              <dgm:constr type="w" for="ch" forName="rect3ParTx" refType="w" refFor="ch" refForName="rect3" fact="0.5"/>
              <dgm:constr type="t" for="ch" forName="rect3ParTx" refType="t" refFor="ch" refForName="rect3"/>
              <dgm:constr type="b" for="ch" forName="rect3ParTx" refType="b" refFor="ch" refForName="rect3"/>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b" refFor="ch" refForName="rect3"/>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17" axis="ch" ptType="node" func="cnt" op="equ" val="4">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r" for="ch" forName="rect4ParTx" refType="l" refFor="ch" refForName="space"/>
              <dgm:constr type="w" for="ch" forName="rect4ParTx" refType="w" refFor="ch" refForName="rect4" fact="0.5"/>
              <dgm:constr type="t" for="ch" forName="rect4ParTx" refType="t" refFor="ch" refForName="rect4"/>
              <dgm:constr type="b" for="ch" forName="rect4ParTx" refType="b" refFor="ch" refForName="rect4"/>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b" refFor="ch" refForName="rect4"/>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18" axis="ch" ptType="node" func="cnt" op="equ" val="5">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r" for="ch" forName="rect5ParTx" refType="l" refFor="ch" refForName="space"/>
              <dgm:constr type="w" for="ch" forName="rect5ParTx" refType="w" refFor="ch" refForName="rect5" fact="0.5"/>
              <dgm:constr type="t" for="ch" forName="rect5ParTx" refType="t" refFor="ch" refForName="rect5"/>
              <dgm:constr type="b" for="ch" forName="rect5ParTx" refType="b" refFor="ch" refForName="rect5"/>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b" refFor="ch" refForName="rect5"/>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19" axis="ch" ptType="node" func="cnt" op="equ" val="6">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r" for="ch" forName="rect6ParTx" refType="l" refFor="ch" refForName="space"/>
              <dgm:constr type="w" for="ch" forName="rect6ParTx" refType="w" refFor="ch" refForName="rect6" fact="0.5"/>
              <dgm:constr type="t" for="ch" forName="rect6ParTx" refType="t" refFor="ch" refForName="rect6"/>
              <dgm:constr type="b" for="ch" forName="rect6ParTx" refType="b" refFor="ch" refForName="rect6"/>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b" refFor="ch" refForName="rect6"/>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20" axis="ch" ptType="node" func="cnt" op="gte" val="7">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r"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r" for="ch" forName="rect7" refType="l" refFor="ch" refForName="space"/>
              <dgm:constr type="l" for="ch" forName="rect7"/>
              <dgm:constr type="h" for="ch" forName="rect7" refType="h" refFor="ch" refForName="circle7"/>
              <dgm:constr type="hOff" for="ch" forName="rect7" refType="hOff" refFor="ch" refForName="circle7"/>
              <dgm:constr type="b" for="ch" forName="rect7" refType="b" refFor="ch" refForName="circle7"/>
              <dgm:constr type="r" for="ch" forName="rect7ParTx" refType="l" refFor="ch" refForName="space"/>
              <dgm:constr type="w" for="ch" forName="rect7ParTx" refType="w" refFor="ch" refForName="rect7" fact="0.5"/>
              <dgm:constr type="t" for="ch" forName="rect7ParTx" refType="t" refFor="ch" refForName="rect7"/>
              <dgm:constr type="b" for="ch" forName="rect7ParTx" refType="b" refFor="ch" refForName="rect7"/>
              <dgm:constr type="r" for="ch" forName="rect7ChTx" refType="l" refFor="ch" refForName="rect7ParTx"/>
              <dgm:constr type="w" for="ch" forName="rect7ChTx" refType="w" refFor="ch" refForName="rect7ParTx"/>
              <dgm:constr type="t" for="ch" forName="rect7ChTx" refType="t" refFor="ch" refForName="rect7ParTx"/>
              <dgm:constr type="b" for="ch" forName="rect7ChTx" refType="b" refFor="ch" refForName="rect7ParTx"/>
              <dgm:constr type="r" for="ch" forName="rect7ParTxNoCh" refType="l" refFor="ch" refForName="space"/>
              <dgm:constr type="w" for="ch" forName="rect7ParTxNoCh" refType="w" refFor="ch" refForName="rect7"/>
              <dgm:constr type="t" for="ch" forName="rect7ParTxNoCh" refType="t" refFor="ch" refForName="rect7"/>
              <dgm:constr type="b" for="ch" forName="rect7ParTxNoCh" refType="b" refFor="ch" refForName="rect7"/>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r" for="ch" forName="rect6ParTx" refType="l" refFor="ch" refForName="space"/>
              <dgm:constr type="w" for="ch" forName="rect6ParTx" refType="w" refFor="ch" refForName="rect6" fact="0.5"/>
              <dgm:constr type="t" for="ch" forName="rect6ParTx" refType="t" refFor="ch" refForName="rect6"/>
              <dgm:constr type="b" for="ch" forName="rect6ParTx" refType="t" refFor="ch" refForName="rect7"/>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21">
            <dgm:constrLst/>
          </dgm:else>
        </dgm:choose>
      </dgm:else>
    </dgm:choose>
    <dgm:ruleLst/>
    <dgm:forEach name="Name22" axis="ch" ptType="node" cnt="1">
      <dgm:layoutNode name="circle1" styleLbl="node1">
        <dgm:alg type="sp"/>
        <dgm:choose name="Name23">
          <dgm:if name="Name24" func="var" arg="dir" op="equ" val="norm">
            <dgm:shape xmlns:r="http://schemas.openxmlformats.org/officeDocument/2006/relationships" type="pie" r:blip="">
              <dgm:adjLst>
                <dgm:adj idx="1" val="90"/>
                <dgm:adj idx="2" val="270"/>
              </dgm:adjLst>
            </dgm:shape>
          </dgm:if>
          <dgm:else name="Name25">
            <dgm:shape xmlns:r="http://schemas.openxmlformats.org/officeDocument/2006/relationships" type="pie" r:blip="">
              <dgm:adjLst>
                <dgm:adj idx="1" val="270"/>
                <dgm:adj idx="2" val="90"/>
              </dgm:adjLst>
            </dgm:shape>
          </dgm:else>
        </dgm:choose>
        <dgm:presOf/>
        <dgm:constrLst/>
        <dgm:ruleLst/>
      </dgm:layoutNode>
      <dgm:layoutNode name="space">
        <dgm:alg type="sp"/>
        <dgm:shape xmlns:r="http://schemas.openxmlformats.org/officeDocument/2006/relationships" r:blip="">
          <dgm:adjLst/>
        </dgm:shape>
        <dgm:presOf/>
        <dgm:constrLst/>
        <dgm:ruleLst/>
      </dgm:layoutNode>
      <dgm:layoutNode name="rect1" styleLbl="alignAcc1">
        <dgm:alg type="sp"/>
        <dgm:shape xmlns:r="http://schemas.openxmlformats.org/officeDocument/2006/relationships" type="rect" r:blip="">
          <dgm:adjLst/>
        </dgm:shape>
        <dgm:presOf axis="self"/>
        <dgm:constrLst/>
        <dgm:ruleLst/>
      </dgm:layoutNode>
    </dgm:forEach>
    <dgm:forEach name="Name26" axis="ch" ptType="node" st="2" cnt="1">
      <dgm:layoutNode name="vertSpace2">
        <dgm:alg type="sp"/>
        <dgm:shape xmlns:r="http://schemas.openxmlformats.org/officeDocument/2006/relationships" type="rect" r:blip="" hideGeom="1">
          <dgm:adjLst/>
        </dgm:shape>
        <dgm:presOf/>
        <dgm:constrLst/>
        <dgm:ruleLst/>
      </dgm:layoutNode>
      <dgm:layoutNode name="circle2" styleLbl="node1">
        <dgm:alg type="sp"/>
        <dgm:choose name="Name27">
          <dgm:if name="Name28" func="var" arg="dir" op="equ" val="norm">
            <dgm:shape xmlns:r="http://schemas.openxmlformats.org/officeDocument/2006/relationships" type="pie" r:blip="">
              <dgm:adjLst>
                <dgm:adj idx="1" val="90"/>
                <dgm:adj idx="2" val="270"/>
              </dgm:adjLst>
            </dgm:shape>
          </dgm:if>
          <dgm:else name="Name29">
            <dgm:shape xmlns:r="http://schemas.openxmlformats.org/officeDocument/2006/relationships" type="pie" r:blip="">
              <dgm:adjLst>
                <dgm:adj idx="1" val="270"/>
                <dgm:adj idx="2" val="90"/>
              </dgm:adjLst>
            </dgm:shape>
          </dgm:else>
        </dgm:choose>
        <dgm:presOf/>
        <dgm:constrLst/>
        <dgm:ruleLst/>
      </dgm:layoutNode>
      <dgm:layoutNode name="rect2" styleLbl="alignAcc1">
        <dgm:alg type="sp"/>
        <dgm:shape xmlns:r="http://schemas.openxmlformats.org/officeDocument/2006/relationships" type="rect" r:blip="">
          <dgm:adjLst/>
        </dgm:shape>
        <dgm:presOf axis="self"/>
        <dgm:constrLst/>
        <dgm:ruleLst/>
      </dgm:layoutNode>
    </dgm:forEach>
    <dgm:forEach name="Name30" axis="ch" ptType="node" st="3" cnt="1">
      <dgm:layoutNode name="vertSpace3">
        <dgm:alg type="sp"/>
        <dgm:shape xmlns:r="http://schemas.openxmlformats.org/officeDocument/2006/relationships" type="rect" r:blip="" hideGeom="1">
          <dgm:adjLst/>
        </dgm:shape>
        <dgm:presOf/>
        <dgm:constrLst/>
        <dgm:ruleLst/>
      </dgm:layoutNode>
      <dgm:layoutNode name="circle3" styleLbl="node1">
        <dgm:alg type="sp"/>
        <dgm:choose name="Name31">
          <dgm:if name="Name32" func="var" arg="dir" op="equ" val="norm">
            <dgm:shape xmlns:r="http://schemas.openxmlformats.org/officeDocument/2006/relationships" type="pie" r:blip="">
              <dgm:adjLst>
                <dgm:adj idx="1" val="90"/>
                <dgm:adj idx="2" val="270"/>
              </dgm:adjLst>
            </dgm:shape>
          </dgm:if>
          <dgm:else name="Name33">
            <dgm:shape xmlns:r="http://schemas.openxmlformats.org/officeDocument/2006/relationships" type="pie" r:blip="">
              <dgm:adjLst>
                <dgm:adj idx="1" val="270"/>
                <dgm:adj idx="2" val="90"/>
              </dgm:adjLst>
            </dgm:shape>
          </dgm:else>
        </dgm:choose>
        <dgm:presOf/>
        <dgm:constrLst/>
        <dgm:ruleLst/>
      </dgm:layoutNode>
      <dgm:layoutNode name="rect3" styleLbl="alignAcc1">
        <dgm:alg type="sp"/>
        <dgm:shape xmlns:r="http://schemas.openxmlformats.org/officeDocument/2006/relationships" type="rect" r:blip="">
          <dgm:adjLst/>
        </dgm:shape>
        <dgm:presOf axis="self"/>
        <dgm:constrLst/>
        <dgm:ruleLst/>
      </dgm:layoutNode>
    </dgm:forEach>
    <dgm:forEach name="Name34" axis="ch" ptType="node" st="4" cnt="1">
      <dgm:layoutNode name="vertSpace4">
        <dgm:alg type="sp"/>
        <dgm:shape xmlns:r="http://schemas.openxmlformats.org/officeDocument/2006/relationships" type="rect" r:blip="" hideGeom="1">
          <dgm:adjLst/>
        </dgm:shape>
        <dgm:presOf/>
        <dgm:constrLst/>
        <dgm:ruleLst/>
      </dgm:layoutNode>
      <dgm:layoutNode name="circle4" styleLbl="node1">
        <dgm:alg type="sp"/>
        <dgm:choose name="Name35">
          <dgm:if name="Name36" func="var" arg="dir" op="equ" val="norm">
            <dgm:shape xmlns:r="http://schemas.openxmlformats.org/officeDocument/2006/relationships" type="pie" r:blip="">
              <dgm:adjLst>
                <dgm:adj idx="1" val="90"/>
                <dgm:adj idx="2" val="270"/>
              </dgm:adjLst>
            </dgm:shape>
          </dgm:if>
          <dgm:else name="Name37">
            <dgm:shape xmlns:r="http://schemas.openxmlformats.org/officeDocument/2006/relationships" type="pie" r:blip="">
              <dgm:adjLst>
                <dgm:adj idx="1" val="270"/>
                <dgm:adj idx="2" val="90"/>
              </dgm:adjLst>
            </dgm:shape>
          </dgm:else>
        </dgm:choose>
        <dgm:presOf/>
        <dgm:constrLst/>
        <dgm:ruleLst/>
      </dgm:layoutNode>
      <dgm:layoutNode name="rect4" styleLbl="alignAcc1">
        <dgm:alg type="sp"/>
        <dgm:shape xmlns:r="http://schemas.openxmlformats.org/officeDocument/2006/relationships" type="rect" r:blip="">
          <dgm:adjLst/>
        </dgm:shape>
        <dgm:presOf axis="self"/>
        <dgm:constrLst/>
        <dgm:ruleLst/>
      </dgm:layoutNode>
    </dgm:forEach>
    <dgm:forEach name="Name38" axis="ch" ptType="node" st="5" cnt="1">
      <dgm:layoutNode name="vertSpace5">
        <dgm:alg type="sp"/>
        <dgm:shape xmlns:r="http://schemas.openxmlformats.org/officeDocument/2006/relationships" type="rect" r:blip="" hideGeom="1">
          <dgm:adjLst/>
        </dgm:shape>
        <dgm:presOf/>
        <dgm:constrLst/>
        <dgm:ruleLst/>
      </dgm:layoutNode>
      <dgm:layoutNode name="circle5" styleLbl="node1">
        <dgm:alg type="sp"/>
        <dgm:choose name="Name39">
          <dgm:if name="Name40" func="var" arg="dir" op="equ" val="norm">
            <dgm:shape xmlns:r="http://schemas.openxmlformats.org/officeDocument/2006/relationships" type="pie" r:blip="">
              <dgm:adjLst>
                <dgm:adj idx="1" val="90"/>
                <dgm:adj idx="2" val="270"/>
              </dgm:adjLst>
            </dgm:shape>
          </dgm:if>
          <dgm:else name="Name41">
            <dgm:shape xmlns:r="http://schemas.openxmlformats.org/officeDocument/2006/relationships" type="pie" r:blip="">
              <dgm:adjLst>
                <dgm:adj idx="1" val="270"/>
                <dgm:adj idx="2" val="90"/>
              </dgm:adjLst>
            </dgm:shape>
          </dgm:else>
        </dgm:choose>
        <dgm:presOf/>
        <dgm:constrLst/>
        <dgm:ruleLst/>
      </dgm:layoutNode>
      <dgm:layoutNode name="rect5" styleLbl="alignAcc1">
        <dgm:alg type="sp"/>
        <dgm:shape xmlns:r="http://schemas.openxmlformats.org/officeDocument/2006/relationships" type="rect" r:blip="">
          <dgm:adjLst/>
        </dgm:shape>
        <dgm:presOf axis="self"/>
        <dgm:constrLst/>
        <dgm:ruleLst/>
      </dgm:layoutNode>
    </dgm:forEach>
    <dgm:forEach name="Name42" axis="ch" ptType="node" st="6" cnt="1">
      <dgm:layoutNode name="vertSpace6">
        <dgm:alg type="sp"/>
        <dgm:shape xmlns:r="http://schemas.openxmlformats.org/officeDocument/2006/relationships" type="rect" r:blip="" hideGeom="1">
          <dgm:adjLst/>
        </dgm:shape>
        <dgm:presOf/>
        <dgm:constrLst/>
        <dgm:ruleLst/>
      </dgm:layoutNode>
      <dgm:layoutNode name="circle6" styleLbl="node1">
        <dgm:alg type="sp"/>
        <dgm:choose name="Name43">
          <dgm:if name="Name44" func="var" arg="dir" op="equ" val="norm">
            <dgm:shape xmlns:r="http://schemas.openxmlformats.org/officeDocument/2006/relationships" type="pie" r:blip="">
              <dgm:adjLst>
                <dgm:adj idx="1" val="90"/>
                <dgm:adj idx="2" val="270"/>
              </dgm:adjLst>
            </dgm:shape>
          </dgm:if>
          <dgm:else name="Name45">
            <dgm:shape xmlns:r="http://schemas.openxmlformats.org/officeDocument/2006/relationships" type="pie" r:blip="">
              <dgm:adjLst>
                <dgm:adj idx="1" val="270"/>
                <dgm:adj idx="2" val="90"/>
              </dgm:adjLst>
            </dgm:shape>
          </dgm:else>
        </dgm:choose>
        <dgm:presOf/>
        <dgm:constrLst/>
        <dgm:ruleLst/>
      </dgm:layoutNode>
      <dgm:layoutNode name="rect6" styleLbl="alignAcc1">
        <dgm:alg type="sp"/>
        <dgm:shape xmlns:r="http://schemas.openxmlformats.org/officeDocument/2006/relationships" type="rect" r:blip="">
          <dgm:adjLst/>
        </dgm:shape>
        <dgm:presOf axis="self"/>
        <dgm:constrLst/>
        <dgm:ruleLst/>
      </dgm:layoutNode>
    </dgm:forEach>
    <dgm:forEach name="Name46" axis="ch" ptType="node" st="7" cnt="1">
      <dgm:layoutNode name="vertSpace7">
        <dgm:alg type="sp"/>
        <dgm:shape xmlns:r="http://schemas.openxmlformats.org/officeDocument/2006/relationships" type="rect" r:blip="" hideGeom="1">
          <dgm:adjLst/>
        </dgm:shape>
        <dgm:presOf/>
        <dgm:constrLst/>
        <dgm:ruleLst/>
      </dgm:layoutNode>
      <dgm:layoutNode name="circle7" styleLbl="node1">
        <dgm:alg type="sp"/>
        <dgm:choose name="Name47">
          <dgm:if name="Name48" func="var" arg="dir" op="equ" val="norm">
            <dgm:shape xmlns:r="http://schemas.openxmlformats.org/officeDocument/2006/relationships" type="pie" r:blip="">
              <dgm:adjLst>
                <dgm:adj idx="1" val="90"/>
                <dgm:adj idx="2" val="270"/>
              </dgm:adjLst>
            </dgm:shape>
          </dgm:if>
          <dgm:else name="Name49">
            <dgm:shape xmlns:r="http://schemas.openxmlformats.org/officeDocument/2006/relationships" type="pie" r:blip="">
              <dgm:adjLst>
                <dgm:adj idx="1" val="270"/>
                <dgm:adj idx="2" val="90"/>
              </dgm:adjLst>
            </dgm:shape>
          </dgm:else>
        </dgm:choose>
        <dgm:presOf/>
        <dgm:constrLst/>
        <dgm:ruleLst/>
      </dgm:layoutNode>
      <dgm:layoutNode name="rect7" styleLbl="alignAcc1">
        <dgm:alg type="sp"/>
        <dgm:shape xmlns:r="http://schemas.openxmlformats.org/officeDocument/2006/relationships" type="rect" r:blip="">
          <dgm:adjLst/>
        </dgm:shape>
        <dgm:presOf axis="self"/>
        <dgm:constrLst/>
        <dgm:ruleLst/>
      </dgm:layoutNode>
    </dgm:forEach>
    <dgm:forEach name="Name50" axis="ch" ptType="node" cnt="1">
      <dgm:choose name="Name51">
        <dgm:if name="Name52" axis="root des" ptType="all node" func="maxDepth" op="gte" val="2">
          <dgm:layoutNode name="rect1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1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3">
          <dgm:layoutNode name="rect1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4" axis="ch" ptType="node" st="2" cnt="1">
      <dgm:choose name="Name55">
        <dgm:if name="Name56" axis="root des" ptType="all node" func="maxDepth" op="gte" val="2">
          <dgm:layoutNode name="rect2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2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7">
          <dgm:layoutNode name="rect2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8" axis="ch" ptType="node" st="3" cnt="1">
      <dgm:choose name="Name59">
        <dgm:if name="Name60" axis="root des" ptType="all node" func="maxDepth" op="gte" val="2">
          <dgm:layoutNode name="rect3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3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1">
          <dgm:layoutNode name="rect3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2" axis="ch" ptType="node" st="4" cnt="1">
      <dgm:choose name="Name63">
        <dgm:if name="Name64" axis="root des" ptType="all node" func="maxDepth" op="gte" val="2">
          <dgm:layoutNode name="rect4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4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5">
          <dgm:layoutNode name="rect4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6" axis="ch" ptType="node" st="5" cnt="1">
      <dgm:choose name="Name67">
        <dgm:if name="Name68" axis="root des" ptType="all node" func="maxDepth" op="gte" val="2">
          <dgm:layoutNode name="rect5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5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9">
          <dgm:layoutNode name="rect5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0" axis="ch" ptType="node" st="6" cnt="1">
      <dgm:choose name="Name71">
        <dgm:if name="Name72" axis="root des" ptType="all node" func="maxDepth" op="gte" val="2">
          <dgm:layoutNode name="rect6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6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3">
          <dgm:layoutNode name="rect6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4" axis="ch" ptType="node" st="7" cnt="1">
      <dgm:choose name="Name75">
        <dgm:if name="Name76" axis="root des" ptType="all node" func="maxDepth" op="gte" val="2">
          <dgm:layoutNode name="rect7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7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7">
          <dgm:layoutNode name="rect7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target3">
  <dgm:title val=""/>
  <dgm:desc val=""/>
  <dgm:catLst>
    <dgm:cat type="relationship" pri="11000"/>
    <dgm:cat type="list" pri="22000"/>
    <dgm:cat type="convert"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tyleData>
  <dgm:clr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clrData>
  <dgm:layoutNode name="Name0">
    <dgm:varLst>
      <dgm:chMax val="7"/>
      <dgm:dir/>
      <dgm:animLvl val="lvl"/>
      <dgm:resizeHandles val="exact"/>
    </dgm:varLst>
    <dgm:alg type="composite"/>
    <dgm:shape xmlns:r="http://schemas.openxmlformats.org/officeDocument/2006/relationships" r:blip="">
      <dgm:adjLst/>
    </dgm:shape>
    <dgm:presOf/>
    <dgm:choose name="Name1">
      <dgm:if name="Name2" func="var" arg="dir" op="equ" val="norm">
        <dgm:choose name="Name3">
          <dgm:if name="Name4" axis="ch" ptType="node" func="cnt" op="equ" val="1">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rect1ParTx" refType="r" refFor="ch" refForName="space"/>
              <dgm:constr type="w" for="ch" forName="rect1ParTx" refType="w" refFor="ch" refForName="rect1" fact="0.5"/>
              <dgm:constr type="t" for="ch" forName="rect1ParTx" refType="t" refFor="ch" refForName="rect1"/>
              <dgm:constr type="b" for="ch" forName="rect1ParTx" refType="b" refFor="ch" refForName="rect1"/>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5" axis="ch" ptType="node" func="cnt" op="equ" val="2">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rect2ParTx" refType="r" refFor="ch" refForName="space"/>
              <dgm:constr type="w" for="ch" forName="rect2ParTx" refType="w" refFor="ch" refForName="rect2" fact="0.5"/>
              <dgm:constr type="t" for="ch" forName="rect2ParTx" refType="t" refFor="ch" refForName="rect2"/>
              <dgm:constr type="b" for="ch" forName="rect2ParTx" refType="b" refFor="ch" refForName="rect2"/>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b" refFor="ch" refForName="rect2"/>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6" axis="ch" ptType="node" func="cnt" op="equ" val="3">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rect3ParTx" refType="r" refFor="ch" refForName="space"/>
              <dgm:constr type="w" for="ch" forName="rect3ParTx" refType="w" refFor="ch" refForName="rect3" fact="0.5"/>
              <dgm:constr type="t" for="ch" forName="rect3ParTx" refType="t" refFor="ch" refForName="rect3"/>
              <dgm:constr type="b" for="ch" forName="rect3ParTx" refType="b" refFor="ch" refForName="rect3"/>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b" refFor="ch" refForName="rect3"/>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7" axis="ch" ptType="node" func="cnt" op="equ" val="4">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rect4ParTx" refType="r" refFor="ch" refForName="space"/>
              <dgm:constr type="w" for="ch" forName="rect4ParTx" refType="w" refFor="ch" refForName="rect4" fact="0.5"/>
              <dgm:constr type="t" for="ch" forName="rect4ParTx" refType="t" refFor="ch" refForName="rect4"/>
              <dgm:constr type="b" for="ch" forName="rect4ParTx" refType="b" refFor="ch" refForName="rect4"/>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b" refFor="ch" refForName="rect4"/>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8" axis="ch" ptType="node" func="cnt" op="equ" val="5">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rect5ParTx" refType="r" refFor="ch" refForName="space"/>
              <dgm:constr type="w" for="ch" forName="rect5ParTx" refType="w" refFor="ch" refForName="rect5" fact="0.5"/>
              <dgm:constr type="t" for="ch" forName="rect5ParTx" refType="t" refFor="ch" refForName="rect5"/>
              <dgm:constr type="b" for="ch" forName="rect5ParTx" refType="b" refFor="ch" refForName="rect5"/>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b" refFor="ch" refForName="rect5"/>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9" axis="ch" ptType="node" func="cnt" op="equ" val="6">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rect6ParTx" refType="r" refFor="ch" refForName="space"/>
              <dgm:constr type="w" for="ch" forName="rect6ParTx" refType="w" refFor="ch" refForName="rect6" fact="0.5"/>
              <dgm:constr type="t" for="ch" forName="rect6ParTx" refType="t" refFor="ch" refForName="rect6"/>
              <dgm:constr type="b" for="ch" forName="rect6ParTx" refType="b" refFor="ch" refForName="rect6"/>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b" refFor="ch" refForName="rect6"/>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10" axis="ch" ptType="node" func="cnt" op="gte" val="7">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l"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l" for="ch" forName="rect7" refType="r" refFor="ch" refForName="space"/>
              <dgm:constr type="r" for="ch" forName="rect7" refType="w"/>
              <dgm:constr type="h" for="ch" forName="rect7" refType="h" refFor="ch" refForName="circle7"/>
              <dgm:constr type="hOff" for="ch" forName="rect7" refType="hOff" refFor="ch" refForName="circle7"/>
              <dgm:constr type="b" for="ch" forName="rect7" refType="b" refFor="ch" refForName="circle7"/>
              <dgm:constr type="l" for="ch" forName="rect7ParTx" refType="r" refFor="ch" refForName="space"/>
              <dgm:constr type="w" for="ch" forName="rect7ParTx" refType="w" refFor="ch" refForName="rect7" fact="0.5"/>
              <dgm:constr type="t" for="ch" forName="rect7ParTx" refType="t" refFor="ch" refForName="rect7"/>
              <dgm:constr type="b" for="ch" forName="rect7ParTx" refType="b" refFor="ch" refForName="rect7"/>
              <dgm:constr type="l" for="ch" forName="rect7ChTx" refType="r" refFor="ch" refForName="rect7ParTx"/>
              <dgm:constr type="w" for="ch" forName="rect7ChTx" refType="w" refFor="ch" refForName="rect7ParTx"/>
              <dgm:constr type="t" for="ch" forName="rect7ChTx" refType="t" refFor="ch" refForName="rect7ParTx"/>
              <dgm:constr type="b" for="ch" forName="rect7ChTx" refType="b" refFor="ch" refForName="rect7ParTx"/>
              <dgm:constr type="l" for="ch" forName="rect7ParTxNoCh" refType="r" refFor="ch" refForName="space"/>
              <dgm:constr type="w" for="ch" forName="rect7ParTxNoCh" refType="w" refFor="ch" refForName="rect7"/>
              <dgm:constr type="t" for="ch" forName="rect7ParTxNoCh" refType="t" refFor="ch" refForName="rect7"/>
              <dgm:constr type="b" for="ch" forName="rect7ParTxNoCh" refType="b" refFor="ch" refForName="rect7"/>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l" for="ch" forName="rect6ParTx" refType="r" refFor="ch" refForName="space"/>
              <dgm:constr type="w" for="ch" forName="rect6ParTx" refType="w" refFor="ch" refForName="rect6" fact="0.5"/>
              <dgm:constr type="t" for="ch" forName="rect6ParTx" refType="t" refFor="ch" refForName="rect6"/>
              <dgm:constr type="b" for="ch" forName="rect6ParTx" refType="t" refFor="ch" refForName="rect7"/>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11">
            <dgm:constrLst/>
          </dgm:else>
        </dgm:choose>
      </dgm:if>
      <dgm:else name="Name12">
        <dgm:choose name="Name13">
          <dgm:if name="Name14" axis="ch" ptType="node" func="cnt" op="equ" val="1">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r" for="ch" forName="rect1ParTx" refType="l" refFor="ch" refForName="space"/>
              <dgm:constr type="w" for="ch" forName="rect1ParTx" refType="w" refFor="ch" refForName="rect1" fact="0.5"/>
              <dgm:constr type="t" for="ch" forName="rect1ParTx" refType="t" refFor="ch" refForName="rect1"/>
              <dgm:constr type="b" for="ch" forName="rect1ParTx" refType="b" refFor="ch" refForName="rect1"/>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15" axis="ch" ptType="node" func="cnt" op="equ" val="2">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r" for="ch" forName="rect2ParTx" refType="l" refFor="ch" refForName="space"/>
              <dgm:constr type="w" for="ch" forName="rect2ParTx" refType="w" refFor="ch" refForName="rect2" fact="0.5"/>
              <dgm:constr type="t" for="ch" forName="rect2ParTx" refType="t" refFor="ch" refForName="rect2"/>
              <dgm:constr type="b" for="ch" forName="rect2ParTx" refType="b" refFor="ch" refForName="rect2"/>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b" refFor="ch" refForName="rect2"/>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16" axis="ch" ptType="node" func="cnt" op="equ" val="3">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r" for="ch" forName="rect3ParTx" refType="l" refFor="ch" refForName="space"/>
              <dgm:constr type="w" for="ch" forName="rect3ParTx" refType="w" refFor="ch" refForName="rect3" fact="0.5"/>
              <dgm:constr type="t" for="ch" forName="rect3ParTx" refType="t" refFor="ch" refForName="rect3"/>
              <dgm:constr type="b" for="ch" forName="rect3ParTx" refType="b" refFor="ch" refForName="rect3"/>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b" refFor="ch" refForName="rect3"/>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17" axis="ch" ptType="node" func="cnt" op="equ" val="4">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r" for="ch" forName="rect4ParTx" refType="l" refFor="ch" refForName="space"/>
              <dgm:constr type="w" for="ch" forName="rect4ParTx" refType="w" refFor="ch" refForName="rect4" fact="0.5"/>
              <dgm:constr type="t" for="ch" forName="rect4ParTx" refType="t" refFor="ch" refForName="rect4"/>
              <dgm:constr type="b" for="ch" forName="rect4ParTx" refType="b" refFor="ch" refForName="rect4"/>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b" refFor="ch" refForName="rect4"/>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18" axis="ch" ptType="node" func="cnt" op="equ" val="5">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r" for="ch" forName="rect5ParTx" refType="l" refFor="ch" refForName="space"/>
              <dgm:constr type="w" for="ch" forName="rect5ParTx" refType="w" refFor="ch" refForName="rect5" fact="0.5"/>
              <dgm:constr type="t" for="ch" forName="rect5ParTx" refType="t" refFor="ch" refForName="rect5"/>
              <dgm:constr type="b" for="ch" forName="rect5ParTx" refType="b" refFor="ch" refForName="rect5"/>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b" refFor="ch" refForName="rect5"/>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19" axis="ch" ptType="node" func="cnt" op="equ" val="6">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r" for="ch" forName="rect6ParTx" refType="l" refFor="ch" refForName="space"/>
              <dgm:constr type="w" for="ch" forName="rect6ParTx" refType="w" refFor="ch" refForName="rect6" fact="0.5"/>
              <dgm:constr type="t" for="ch" forName="rect6ParTx" refType="t" refFor="ch" refForName="rect6"/>
              <dgm:constr type="b" for="ch" forName="rect6ParTx" refType="b" refFor="ch" refForName="rect6"/>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b" refFor="ch" refForName="rect6"/>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20" axis="ch" ptType="node" func="cnt" op="gte" val="7">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r"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r" for="ch" forName="rect7" refType="l" refFor="ch" refForName="space"/>
              <dgm:constr type="l" for="ch" forName="rect7"/>
              <dgm:constr type="h" for="ch" forName="rect7" refType="h" refFor="ch" refForName="circle7"/>
              <dgm:constr type="hOff" for="ch" forName="rect7" refType="hOff" refFor="ch" refForName="circle7"/>
              <dgm:constr type="b" for="ch" forName="rect7" refType="b" refFor="ch" refForName="circle7"/>
              <dgm:constr type="r" for="ch" forName="rect7ParTx" refType="l" refFor="ch" refForName="space"/>
              <dgm:constr type="w" for="ch" forName="rect7ParTx" refType="w" refFor="ch" refForName="rect7" fact="0.5"/>
              <dgm:constr type="t" for="ch" forName="rect7ParTx" refType="t" refFor="ch" refForName="rect7"/>
              <dgm:constr type="b" for="ch" forName="rect7ParTx" refType="b" refFor="ch" refForName="rect7"/>
              <dgm:constr type="r" for="ch" forName="rect7ChTx" refType="l" refFor="ch" refForName="rect7ParTx"/>
              <dgm:constr type="w" for="ch" forName="rect7ChTx" refType="w" refFor="ch" refForName="rect7ParTx"/>
              <dgm:constr type="t" for="ch" forName="rect7ChTx" refType="t" refFor="ch" refForName="rect7ParTx"/>
              <dgm:constr type="b" for="ch" forName="rect7ChTx" refType="b" refFor="ch" refForName="rect7ParTx"/>
              <dgm:constr type="r" for="ch" forName="rect7ParTxNoCh" refType="l" refFor="ch" refForName="space"/>
              <dgm:constr type="w" for="ch" forName="rect7ParTxNoCh" refType="w" refFor="ch" refForName="rect7"/>
              <dgm:constr type="t" for="ch" forName="rect7ParTxNoCh" refType="t" refFor="ch" refForName="rect7"/>
              <dgm:constr type="b" for="ch" forName="rect7ParTxNoCh" refType="b" refFor="ch" refForName="rect7"/>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r" for="ch" forName="rect6ParTx" refType="l" refFor="ch" refForName="space"/>
              <dgm:constr type="w" for="ch" forName="rect6ParTx" refType="w" refFor="ch" refForName="rect6" fact="0.5"/>
              <dgm:constr type="t" for="ch" forName="rect6ParTx" refType="t" refFor="ch" refForName="rect6"/>
              <dgm:constr type="b" for="ch" forName="rect6ParTx" refType="t" refFor="ch" refForName="rect7"/>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21">
            <dgm:constrLst/>
          </dgm:else>
        </dgm:choose>
      </dgm:else>
    </dgm:choose>
    <dgm:ruleLst/>
    <dgm:forEach name="Name22" axis="ch" ptType="node" cnt="1">
      <dgm:layoutNode name="circle1" styleLbl="node1">
        <dgm:alg type="sp"/>
        <dgm:choose name="Name23">
          <dgm:if name="Name24" func="var" arg="dir" op="equ" val="norm">
            <dgm:shape xmlns:r="http://schemas.openxmlformats.org/officeDocument/2006/relationships" type="pie" r:blip="">
              <dgm:adjLst>
                <dgm:adj idx="1" val="90"/>
                <dgm:adj idx="2" val="270"/>
              </dgm:adjLst>
            </dgm:shape>
          </dgm:if>
          <dgm:else name="Name25">
            <dgm:shape xmlns:r="http://schemas.openxmlformats.org/officeDocument/2006/relationships" type="pie" r:blip="">
              <dgm:adjLst>
                <dgm:adj idx="1" val="270"/>
                <dgm:adj idx="2" val="90"/>
              </dgm:adjLst>
            </dgm:shape>
          </dgm:else>
        </dgm:choose>
        <dgm:presOf/>
        <dgm:constrLst/>
        <dgm:ruleLst/>
      </dgm:layoutNode>
      <dgm:layoutNode name="space">
        <dgm:alg type="sp"/>
        <dgm:shape xmlns:r="http://schemas.openxmlformats.org/officeDocument/2006/relationships" r:blip="">
          <dgm:adjLst/>
        </dgm:shape>
        <dgm:presOf/>
        <dgm:constrLst/>
        <dgm:ruleLst/>
      </dgm:layoutNode>
      <dgm:layoutNode name="rect1" styleLbl="alignAcc1">
        <dgm:alg type="sp"/>
        <dgm:shape xmlns:r="http://schemas.openxmlformats.org/officeDocument/2006/relationships" type="rect" r:blip="">
          <dgm:adjLst/>
        </dgm:shape>
        <dgm:presOf axis="self"/>
        <dgm:constrLst/>
        <dgm:ruleLst/>
      </dgm:layoutNode>
    </dgm:forEach>
    <dgm:forEach name="Name26" axis="ch" ptType="node" st="2" cnt="1">
      <dgm:layoutNode name="vertSpace2">
        <dgm:alg type="sp"/>
        <dgm:shape xmlns:r="http://schemas.openxmlformats.org/officeDocument/2006/relationships" type="rect" r:blip="" hideGeom="1">
          <dgm:adjLst/>
        </dgm:shape>
        <dgm:presOf/>
        <dgm:constrLst/>
        <dgm:ruleLst/>
      </dgm:layoutNode>
      <dgm:layoutNode name="circle2" styleLbl="node1">
        <dgm:alg type="sp"/>
        <dgm:choose name="Name27">
          <dgm:if name="Name28" func="var" arg="dir" op="equ" val="norm">
            <dgm:shape xmlns:r="http://schemas.openxmlformats.org/officeDocument/2006/relationships" type="pie" r:blip="">
              <dgm:adjLst>
                <dgm:adj idx="1" val="90"/>
                <dgm:adj idx="2" val="270"/>
              </dgm:adjLst>
            </dgm:shape>
          </dgm:if>
          <dgm:else name="Name29">
            <dgm:shape xmlns:r="http://schemas.openxmlformats.org/officeDocument/2006/relationships" type="pie" r:blip="">
              <dgm:adjLst>
                <dgm:adj idx="1" val="270"/>
                <dgm:adj idx="2" val="90"/>
              </dgm:adjLst>
            </dgm:shape>
          </dgm:else>
        </dgm:choose>
        <dgm:presOf/>
        <dgm:constrLst/>
        <dgm:ruleLst/>
      </dgm:layoutNode>
      <dgm:layoutNode name="rect2" styleLbl="alignAcc1">
        <dgm:alg type="sp"/>
        <dgm:shape xmlns:r="http://schemas.openxmlformats.org/officeDocument/2006/relationships" type="rect" r:blip="">
          <dgm:adjLst/>
        </dgm:shape>
        <dgm:presOf axis="self"/>
        <dgm:constrLst/>
        <dgm:ruleLst/>
      </dgm:layoutNode>
    </dgm:forEach>
    <dgm:forEach name="Name30" axis="ch" ptType="node" st="3" cnt="1">
      <dgm:layoutNode name="vertSpace3">
        <dgm:alg type="sp"/>
        <dgm:shape xmlns:r="http://schemas.openxmlformats.org/officeDocument/2006/relationships" type="rect" r:blip="" hideGeom="1">
          <dgm:adjLst/>
        </dgm:shape>
        <dgm:presOf/>
        <dgm:constrLst/>
        <dgm:ruleLst/>
      </dgm:layoutNode>
      <dgm:layoutNode name="circle3" styleLbl="node1">
        <dgm:alg type="sp"/>
        <dgm:choose name="Name31">
          <dgm:if name="Name32" func="var" arg="dir" op="equ" val="norm">
            <dgm:shape xmlns:r="http://schemas.openxmlformats.org/officeDocument/2006/relationships" type="pie" r:blip="">
              <dgm:adjLst>
                <dgm:adj idx="1" val="90"/>
                <dgm:adj idx="2" val="270"/>
              </dgm:adjLst>
            </dgm:shape>
          </dgm:if>
          <dgm:else name="Name33">
            <dgm:shape xmlns:r="http://schemas.openxmlformats.org/officeDocument/2006/relationships" type="pie" r:blip="">
              <dgm:adjLst>
                <dgm:adj idx="1" val="270"/>
                <dgm:adj idx="2" val="90"/>
              </dgm:adjLst>
            </dgm:shape>
          </dgm:else>
        </dgm:choose>
        <dgm:presOf/>
        <dgm:constrLst/>
        <dgm:ruleLst/>
      </dgm:layoutNode>
      <dgm:layoutNode name="rect3" styleLbl="alignAcc1">
        <dgm:alg type="sp"/>
        <dgm:shape xmlns:r="http://schemas.openxmlformats.org/officeDocument/2006/relationships" type="rect" r:blip="">
          <dgm:adjLst/>
        </dgm:shape>
        <dgm:presOf axis="self"/>
        <dgm:constrLst/>
        <dgm:ruleLst/>
      </dgm:layoutNode>
    </dgm:forEach>
    <dgm:forEach name="Name34" axis="ch" ptType="node" st="4" cnt="1">
      <dgm:layoutNode name="vertSpace4">
        <dgm:alg type="sp"/>
        <dgm:shape xmlns:r="http://schemas.openxmlformats.org/officeDocument/2006/relationships" type="rect" r:blip="" hideGeom="1">
          <dgm:adjLst/>
        </dgm:shape>
        <dgm:presOf/>
        <dgm:constrLst/>
        <dgm:ruleLst/>
      </dgm:layoutNode>
      <dgm:layoutNode name="circle4" styleLbl="node1">
        <dgm:alg type="sp"/>
        <dgm:choose name="Name35">
          <dgm:if name="Name36" func="var" arg="dir" op="equ" val="norm">
            <dgm:shape xmlns:r="http://schemas.openxmlformats.org/officeDocument/2006/relationships" type="pie" r:blip="">
              <dgm:adjLst>
                <dgm:adj idx="1" val="90"/>
                <dgm:adj idx="2" val="270"/>
              </dgm:adjLst>
            </dgm:shape>
          </dgm:if>
          <dgm:else name="Name37">
            <dgm:shape xmlns:r="http://schemas.openxmlformats.org/officeDocument/2006/relationships" type="pie" r:blip="">
              <dgm:adjLst>
                <dgm:adj idx="1" val="270"/>
                <dgm:adj idx="2" val="90"/>
              </dgm:adjLst>
            </dgm:shape>
          </dgm:else>
        </dgm:choose>
        <dgm:presOf/>
        <dgm:constrLst/>
        <dgm:ruleLst/>
      </dgm:layoutNode>
      <dgm:layoutNode name="rect4" styleLbl="alignAcc1">
        <dgm:alg type="sp"/>
        <dgm:shape xmlns:r="http://schemas.openxmlformats.org/officeDocument/2006/relationships" type="rect" r:blip="">
          <dgm:adjLst/>
        </dgm:shape>
        <dgm:presOf axis="self"/>
        <dgm:constrLst/>
        <dgm:ruleLst/>
      </dgm:layoutNode>
    </dgm:forEach>
    <dgm:forEach name="Name38" axis="ch" ptType="node" st="5" cnt="1">
      <dgm:layoutNode name="vertSpace5">
        <dgm:alg type="sp"/>
        <dgm:shape xmlns:r="http://schemas.openxmlformats.org/officeDocument/2006/relationships" type="rect" r:blip="" hideGeom="1">
          <dgm:adjLst/>
        </dgm:shape>
        <dgm:presOf/>
        <dgm:constrLst/>
        <dgm:ruleLst/>
      </dgm:layoutNode>
      <dgm:layoutNode name="circle5" styleLbl="node1">
        <dgm:alg type="sp"/>
        <dgm:choose name="Name39">
          <dgm:if name="Name40" func="var" arg="dir" op="equ" val="norm">
            <dgm:shape xmlns:r="http://schemas.openxmlformats.org/officeDocument/2006/relationships" type="pie" r:blip="">
              <dgm:adjLst>
                <dgm:adj idx="1" val="90"/>
                <dgm:adj idx="2" val="270"/>
              </dgm:adjLst>
            </dgm:shape>
          </dgm:if>
          <dgm:else name="Name41">
            <dgm:shape xmlns:r="http://schemas.openxmlformats.org/officeDocument/2006/relationships" type="pie" r:blip="">
              <dgm:adjLst>
                <dgm:adj idx="1" val="270"/>
                <dgm:adj idx="2" val="90"/>
              </dgm:adjLst>
            </dgm:shape>
          </dgm:else>
        </dgm:choose>
        <dgm:presOf/>
        <dgm:constrLst/>
        <dgm:ruleLst/>
      </dgm:layoutNode>
      <dgm:layoutNode name="rect5" styleLbl="alignAcc1">
        <dgm:alg type="sp"/>
        <dgm:shape xmlns:r="http://schemas.openxmlformats.org/officeDocument/2006/relationships" type="rect" r:blip="">
          <dgm:adjLst/>
        </dgm:shape>
        <dgm:presOf axis="self"/>
        <dgm:constrLst/>
        <dgm:ruleLst/>
      </dgm:layoutNode>
    </dgm:forEach>
    <dgm:forEach name="Name42" axis="ch" ptType="node" st="6" cnt="1">
      <dgm:layoutNode name="vertSpace6">
        <dgm:alg type="sp"/>
        <dgm:shape xmlns:r="http://schemas.openxmlformats.org/officeDocument/2006/relationships" type="rect" r:blip="" hideGeom="1">
          <dgm:adjLst/>
        </dgm:shape>
        <dgm:presOf/>
        <dgm:constrLst/>
        <dgm:ruleLst/>
      </dgm:layoutNode>
      <dgm:layoutNode name="circle6" styleLbl="node1">
        <dgm:alg type="sp"/>
        <dgm:choose name="Name43">
          <dgm:if name="Name44" func="var" arg="dir" op="equ" val="norm">
            <dgm:shape xmlns:r="http://schemas.openxmlformats.org/officeDocument/2006/relationships" type="pie" r:blip="">
              <dgm:adjLst>
                <dgm:adj idx="1" val="90"/>
                <dgm:adj idx="2" val="270"/>
              </dgm:adjLst>
            </dgm:shape>
          </dgm:if>
          <dgm:else name="Name45">
            <dgm:shape xmlns:r="http://schemas.openxmlformats.org/officeDocument/2006/relationships" type="pie" r:blip="">
              <dgm:adjLst>
                <dgm:adj idx="1" val="270"/>
                <dgm:adj idx="2" val="90"/>
              </dgm:adjLst>
            </dgm:shape>
          </dgm:else>
        </dgm:choose>
        <dgm:presOf/>
        <dgm:constrLst/>
        <dgm:ruleLst/>
      </dgm:layoutNode>
      <dgm:layoutNode name="rect6" styleLbl="alignAcc1">
        <dgm:alg type="sp"/>
        <dgm:shape xmlns:r="http://schemas.openxmlformats.org/officeDocument/2006/relationships" type="rect" r:blip="">
          <dgm:adjLst/>
        </dgm:shape>
        <dgm:presOf axis="self"/>
        <dgm:constrLst/>
        <dgm:ruleLst/>
      </dgm:layoutNode>
    </dgm:forEach>
    <dgm:forEach name="Name46" axis="ch" ptType="node" st="7" cnt="1">
      <dgm:layoutNode name="vertSpace7">
        <dgm:alg type="sp"/>
        <dgm:shape xmlns:r="http://schemas.openxmlformats.org/officeDocument/2006/relationships" type="rect" r:blip="" hideGeom="1">
          <dgm:adjLst/>
        </dgm:shape>
        <dgm:presOf/>
        <dgm:constrLst/>
        <dgm:ruleLst/>
      </dgm:layoutNode>
      <dgm:layoutNode name="circle7" styleLbl="node1">
        <dgm:alg type="sp"/>
        <dgm:choose name="Name47">
          <dgm:if name="Name48" func="var" arg="dir" op="equ" val="norm">
            <dgm:shape xmlns:r="http://schemas.openxmlformats.org/officeDocument/2006/relationships" type="pie" r:blip="">
              <dgm:adjLst>
                <dgm:adj idx="1" val="90"/>
                <dgm:adj idx="2" val="270"/>
              </dgm:adjLst>
            </dgm:shape>
          </dgm:if>
          <dgm:else name="Name49">
            <dgm:shape xmlns:r="http://schemas.openxmlformats.org/officeDocument/2006/relationships" type="pie" r:blip="">
              <dgm:adjLst>
                <dgm:adj idx="1" val="270"/>
                <dgm:adj idx="2" val="90"/>
              </dgm:adjLst>
            </dgm:shape>
          </dgm:else>
        </dgm:choose>
        <dgm:presOf/>
        <dgm:constrLst/>
        <dgm:ruleLst/>
      </dgm:layoutNode>
      <dgm:layoutNode name="rect7" styleLbl="alignAcc1">
        <dgm:alg type="sp"/>
        <dgm:shape xmlns:r="http://schemas.openxmlformats.org/officeDocument/2006/relationships" type="rect" r:blip="">
          <dgm:adjLst/>
        </dgm:shape>
        <dgm:presOf axis="self"/>
        <dgm:constrLst/>
        <dgm:ruleLst/>
      </dgm:layoutNode>
    </dgm:forEach>
    <dgm:forEach name="Name50" axis="ch" ptType="node" cnt="1">
      <dgm:choose name="Name51">
        <dgm:if name="Name52" axis="root des" ptType="all node" func="maxDepth" op="gte" val="2">
          <dgm:layoutNode name="rect1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1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3">
          <dgm:layoutNode name="rect1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4" axis="ch" ptType="node" st="2" cnt="1">
      <dgm:choose name="Name55">
        <dgm:if name="Name56" axis="root des" ptType="all node" func="maxDepth" op="gte" val="2">
          <dgm:layoutNode name="rect2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2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7">
          <dgm:layoutNode name="rect2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8" axis="ch" ptType="node" st="3" cnt="1">
      <dgm:choose name="Name59">
        <dgm:if name="Name60" axis="root des" ptType="all node" func="maxDepth" op="gte" val="2">
          <dgm:layoutNode name="rect3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3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1">
          <dgm:layoutNode name="rect3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2" axis="ch" ptType="node" st="4" cnt="1">
      <dgm:choose name="Name63">
        <dgm:if name="Name64" axis="root des" ptType="all node" func="maxDepth" op="gte" val="2">
          <dgm:layoutNode name="rect4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4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5">
          <dgm:layoutNode name="rect4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6" axis="ch" ptType="node" st="5" cnt="1">
      <dgm:choose name="Name67">
        <dgm:if name="Name68" axis="root des" ptType="all node" func="maxDepth" op="gte" val="2">
          <dgm:layoutNode name="rect5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5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9">
          <dgm:layoutNode name="rect5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0" axis="ch" ptType="node" st="6" cnt="1">
      <dgm:choose name="Name71">
        <dgm:if name="Name72" axis="root des" ptType="all node" func="maxDepth" op="gte" val="2">
          <dgm:layoutNode name="rect6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6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3">
          <dgm:layoutNode name="rect6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4" axis="ch" ptType="node" st="7" cnt="1">
      <dgm:choose name="Name75">
        <dgm:if name="Name76" axis="root des" ptType="all node" func="maxDepth" op="gte" val="2">
          <dgm:layoutNode name="rect7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7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7">
          <dgm:layoutNode name="rect7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layoutNode>
</dgm:layoutDef>
</file>

<file path=ppt/diagrams/layout5.xml><?xml version="1.0" encoding="utf-8"?>
<dgm:layoutDef xmlns:dgm="http://schemas.openxmlformats.org/drawingml/2006/diagram" xmlns:a="http://schemas.openxmlformats.org/drawingml/2006/main" uniqueId="urn:microsoft.com/office/officeart/2005/8/layout/target3">
  <dgm:title val=""/>
  <dgm:desc val=""/>
  <dgm:catLst>
    <dgm:cat type="relationship" pri="11000"/>
    <dgm:cat type="list" pri="22000"/>
    <dgm:cat type="convert"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tyleData>
  <dgm:clr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clrData>
  <dgm:layoutNode name="Name0">
    <dgm:varLst>
      <dgm:chMax val="7"/>
      <dgm:dir/>
      <dgm:animLvl val="lvl"/>
      <dgm:resizeHandles val="exact"/>
    </dgm:varLst>
    <dgm:alg type="composite"/>
    <dgm:shape xmlns:r="http://schemas.openxmlformats.org/officeDocument/2006/relationships" r:blip="">
      <dgm:adjLst/>
    </dgm:shape>
    <dgm:presOf/>
    <dgm:choose name="Name1">
      <dgm:if name="Name2" func="var" arg="dir" op="equ" val="norm">
        <dgm:choose name="Name3">
          <dgm:if name="Name4" axis="ch" ptType="node" func="cnt" op="equ" val="1">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rect1ParTx" refType="r" refFor="ch" refForName="space"/>
              <dgm:constr type="w" for="ch" forName="rect1ParTx" refType="w" refFor="ch" refForName="rect1" fact="0.5"/>
              <dgm:constr type="t" for="ch" forName="rect1ParTx" refType="t" refFor="ch" refForName="rect1"/>
              <dgm:constr type="b" for="ch" forName="rect1ParTx" refType="b" refFor="ch" refForName="rect1"/>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5" axis="ch" ptType="node" func="cnt" op="equ" val="2">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rect2ParTx" refType="r" refFor="ch" refForName="space"/>
              <dgm:constr type="w" for="ch" forName="rect2ParTx" refType="w" refFor="ch" refForName="rect2" fact="0.5"/>
              <dgm:constr type="t" for="ch" forName="rect2ParTx" refType="t" refFor="ch" refForName="rect2"/>
              <dgm:constr type="b" for="ch" forName="rect2ParTx" refType="b" refFor="ch" refForName="rect2"/>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b" refFor="ch" refForName="rect2"/>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6" axis="ch" ptType="node" func="cnt" op="equ" val="3">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rect3ParTx" refType="r" refFor="ch" refForName="space"/>
              <dgm:constr type="w" for="ch" forName="rect3ParTx" refType="w" refFor="ch" refForName="rect3" fact="0.5"/>
              <dgm:constr type="t" for="ch" forName="rect3ParTx" refType="t" refFor="ch" refForName="rect3"/>
              <dgm:constr type="b" for="ch" forName="rect3ParTx" refType="b" refFor="ch" refForName="rect3"/>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b" refFor="ch" refForName="rect3"/>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7" axis="ch" ptType="node" func="cnt" op="equ" val="4">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rect4ParTx" refType="r" refFor="ch" refForName="space"/>
              <dgm:constr type="w" for="ch" forName="rect4ParTx" refType="w" refFor="ch" refForName="rect4" fact="0.5"/>
              <dgm:constr type="t" for="ch" forName="rect4ParTx" refType="t" refFor="ch" refForName="rect4"/>
              <dgm:constr type="b" for="ch" forName="rect4ParTx" refType="b" refFor="ch" refForName="rect4"/>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b" refFor="ch" refForName="rect4"/>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8" axis="ch" ptType="node" func="cnt" op="equ" val="5">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rect5ParTx" refType="r" refFor="ch" refForName="space"/>
              <dgm:constr type="w" for="ch" forName="rect5ParTx" refType="w" refFor="ch" refForName="rect5" fact="0.5"/>
              <dgm:constr type="t" for="ch" forName="rect5ParTx" refType="t" refFor="ch" refForName="rect5"/>
              <dgm:constr type="b" for="ch" forName="rect5ParTx" refType="b" refFor="ch" refForName="rect5"/>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b" refFor="ch" refForName="rect5"/>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9" axis="ch" ptType="node" func="cnt" op="equ" val="6">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rect6ParTx" refType="r" refFor="ch" refForName="space"/>
              <dgm:constr type="w" for="ch" forName="rect6ParTx" refType="w" refFor="ch" refForName="rect6" fact="0.5"/>
              <dgm:constr type="t" for="ch" forName="rect6ParTx" refType="t" refFor="ch" refForName="rect6"/>
              <dgm:constr type="b" for="ch" forName="rect6ParTx" refType="b" refFor="ch" refForName="rect6"/>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b" refFor="ch" refForName="rect6"/>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10" axis="ch" ptType="node" func="cnt" op="gte" val="7">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l"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l" for="ch" forName="rect7" refType="r" refFor="ch" refForName="space"/>
              <dgm:constr type="r" for="ch" forName="rect7" refType="w"/>
              <dgm:constr type="h" for="ch" forName="rect7" refType="h" refFor="ch" refForName="circle7"/>
              <dgm:constr type="hOff" for="ch" forName="rect7" refType="hOff" refFor="ch" refForName="circle7"/>
              <dgm:constr type="b" for="ch" forName="rect7" refType="b" refFor="ch" refForName="circle7"/>
              <dgm:constr type="l" for="ch" forName="rect7ParTx" refType="r" refFor="ch" refForName="space"/>
              <dgm:constr type="w" for="ch" forName="rect7ParTx" refType="w" refFor="ch" refForName="rect7" fact="0.5"/>
              <dgm:constr type="t" for="ch" forName="rect7ParTx" refType="t" refFor="ch" refForName="rect7"/>
              <dgm:constr type="b" for="ch" forName="rect7ParTx" refType="b" refFor="ch" refForName="rect7"/>
              <dgm:constr type="l" for="ch" forName="rect7ChTx" refType="r" refFor="ch" refForName="rect7ParTx"/>
              <dgm:constr type="w" for="ch" forName="rect7ChTx" refType="w" refFor="ch" refForName="rect7ParTx"/>
              <dgm:constr type="t" for="ch" forName="rect7ChTx" refType="t" refFor="ch" refForName="rect7ParTx"/>
              <dgm:constr type="b" for="ch" forName="rect7ChTx" refType="b" refFor="ch" refForName="rect7ParTx"/>
              <dgm:constr type="l" for="ch" forName="rect7ParTxNoCh" refType="r" refFor="ch" refForName="space"/>
              <dgm:constr type="w" for="ch" forName="rect7ParTxNoCh" refType="w" refFor="ch" refForName="rect7"/>
              <dgm:constr type="t" for="ch" forName="rect7ParTxNoCh" refType="t" refFor="ch" refForName="rect7"/>
              <dgm:constr type="b" for="ch" forName="rect7ParTxNoCh" refType="b" refFor="ch" refForName="rect7"/>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l" for="ch" forName="rect6ParTx" refType="r" refFor="ch" refForName="space"/>
              <dgm:constr type="w" for="ch" forName="rect6ParTx" refType="w" refFor="ch" refForName="rect6" fact="0.5"/>
              <dgm:constr type="t" for="ch" forName="rect6ParTx" refType="t" refFor="ch" refForName="rect6"/>
              <dgm:constr type="b" for="ch" forName="rect6ParTx" refType="t" refFor="ch" refForName="rect7"/>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11">
            <dgm:constrLst/>
          </dgm:else>
        </dgm:choose>
      </dgm:if>
      <dgm:else name="Name12">
        <dgm:choose name="Name13">
          <dgm:if name="Name14" axis="ch" ptType="node" func="cnt" op="equ" val="1">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r" for="ch" forName="rect1ParTx" refType="l" refFor="ch" refForName="space"/>
              <dgm:constr type="w" for="ch" forName="rect1ParTx" refType="w" refFor="ch" refForName="rect1" fact="0.5"/>
              <dgm:constr type="t" for="ch" forName="rect1ParTx" refType="t" refFor="ch" refForName="rect1"/>
              <dgm:constr type="b" for="ch" forName="rect1ParTx" refType="b" refFor="ch" refForName="rect1"/>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15" axis="ch" ptType="node" func="cnt" op="equ" val="2">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r" for="ch" forName="rect2ParTx" refType="l" refFor="ch" refForName="space"/>
              <dgm:constr type="w" for="ch" forName="rect2ParTx" refType="w" refFor="ch" refForName="rect2" fact="0.5"/>
              <dgm:constr type="t" for="ch" forName="rect2ParTx" refType="t" refFor="ch" refForName="rect2"/>
              <dgm:constr type="b" for="ch" forName="rect2ParTx" refType="b" refFor="ch" refForName="rect2"/>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b" refFor="ch" refForName="rect2"/>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16" axis="ch" ptType="node" func="cnt" op="equ" val="3">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r" for="ch" forName="rect3ParTx" refType="l" refFor="ch" refForName="space"/>
              <dgm:constr type="w" for="ch" forName="rect3ParTx" refType="w" refFor="ch" refForName="rect3" fact="0.5"/>
              <dgm:constr type="t" for="ch" forName="rect3ParTx" refType="t" refFor="ch" refForName="rect3"/>
              <dgm:constr type="b" for="ch" forName="rect3ParTx" refType="b" refFor="ch" refForName="rect3"/>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b" refFor="ch" refForName="rect3"/>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17" axis="ch" ptType="node" func="cnt" op="equ" val="4">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r" for="ch" forName="rect4ParTx" refType="l" refFor="ch" refForName="space"/>
              <dgm:constr type="w" for="ch" forName="rect4ParTx" refType="w" refFor="ch" refForName="rect4" fact="0.5"/>
              <dgm:constr type="t" for="ch" forName="rect4ParTx" refType="t" refFor="ch" refForName="rect4"/>
              <dgm:constr type="b" for="ch" forName="rect4ParTx" refType="b" refFor="ch" refForName="rect4"/>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b" refFor="ch" refForName="rect4"/>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18" axis="ch" ptType="node" func="cnt" op="equ" val="5">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r" for="ch" forName="rect5ParTx" refType="l" refFor="ch" refForName="space"/>
              <dgm:constr type="w" for="ch" forName="rect5ParTx" refType="w" refFor="ch" refForName="rect5" fact="0.5"/>
              <dgm:constr type="t" for="ch" forName="rect5ParTx" refType="t" refFor="ch" refForName="rect5"/>
              <dgm:constr type="b" for="ch" forName="rect5ParTx" refType="b" refFor="ch" refForName="rect5"/>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b" refFor="ch" refForName="rect5"/>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19" axis="ch" ptType="node" func="cnt" op="equ" val="6">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r" for="ch" forName="rect6ParTx" refType="l" refFor="ch" refForName="space"/>
              <dgm:constr type="w" for="ch" forName="rect6ParTx" refType="w" refFor="ch" refForName="rect6" fact="0.5"/>
              <dgm:constr type="t" for="ch" forName="rect6ParTx" refType="t" refFor="ch" refForName="rect6"/>
              <dgm:constr type="b" for="ch" forName="rect6ParTx" refType="b" refFor="ch" refForName="rect6"/>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b" refFor="ch" refForName="rect6"/>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20" axis="ch" ptType="node" func="cnt" op="gte" val="7">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r"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r" for="ch" forName="rect7" refType="l" refFor="ch" refForName="space"/>
              <dgm:constr type="l" for="ch" forName="rect7"/>
              <dgm:constr type="h" for="ch" forName="rect7" refType="h" refFor="ch" refForName="circle7"/>
              <dgm:constr type="hOff" for="ch" forName="rect7" refType="hOff" refFor="ch" refForName="circle7"/>
              <dgm:constr type="b" for="ch" forName="rect7" refType="b" refFor="ch" refForName="circle7"/>
              <dgm:constr type="r" for="ch" forName="rect7ParTx" refType="l" refFor="ch" refForName="space"/>
              <dgm:constr type="w" for="ch" forName="rect7ParTx" refType="w" refFor="ch" refForName="rect7" fact="0.5"/>
              <dgm:constr type="t" for="ch" forName="rect7ParTx" refType="t" refFor="ch" refForName="rect7"/>
              <dgm:constr type="b" for="ch" forName="rect7ParTx" refType="b" refFor="ch" refForName="rect7"/>
              <dgm:constr type="r" for="ch" forName="rect7ChTx" refType="l" refFor="ch" refForName="rect7ParTx"/>
              <dgm:constr type="w" for="ch" forName="rect7ChTx" refType="w" refFor="ch" refForName="rect7ParTx"/>
              <dgm:constr type="t" for="ch" forName="rect7ChTx" refType="t" refFor="ch" refForName="rect7ParTx"/>
              <dgm:constr type="b" for="ch" forName="rect7ChTx" refType="b" refFor="ch" refForName="rect7ParTx"/>
              <dgm:constr type="r" for="ch" forName="rect7ParTxNoCh" refType="l" refFor="ch" refForName="space"/>
              <dgm:constr type="w" for="ch" forName="rect7ParTxNoCh" refType="w" refFor="ch" refForName="rect7"/>
              <dgm:constr type="t" for="ch" forName="rect7ParTxNoCh" refType="t" refFor="ch" refForName="rect7"/>
              <dgm:constr type="b" for="ch" forName="rect7ParTxNoCh" refType="b" refFor="ch" refForName="rect7"/>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r" for="ch" forName="rect6ParTx" refType="l" refFor="ch" refForName="space"/>
              <dgm:constr type="w" for="ch" forName="rect6ParTx" refType="w" refFor="ch" refForName="rect6" fact="0.5"/>
              <dgm:constr type="t" for="ch" forName="rect6ParTx" refType="t" refFor="ch" refForName="rect6"/>
              <dgm:constr type="b" for="ch" forName="rect6ParTx" refType="t" refFor="ch" refForName="rect7"/>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21">
            <dgm:constrLst/>
          </dgm:else>
        </dgm:choose>
      </dgm:else>
    </dgm:choose>
    <dgm:ruleLst/>
    <dgm:forEach name="Name22" axis="ch" ptType="node" cnt="1">
      <dgm:layoutNode name="circle1" styleLbl="node1">
        <dgm:alg type="sp"/>
        <dgm:choose name="Name23">
          <dgm:if name="Name24" func="var" arg="dir" op="equ" val="norm">
            <dgm:shape xmlns:r="http://schemas.openxmlformats.org/officeDocument/2006/relationships" type="pie" r:blip="">
              <dgm:adjLst>
                <dgm:adj idx="1" val="90"/>
                <dgm:adj idx="2" val="270"/>
              </dgm:adjLst>
            </dgm:shape>
          </dgm:if>
          <dgm:else name="Name25">
            <dgm:shape xmlns:r="http://schemas.openxmlformats.org/officeDocument/2006/relationships" type="pie" r:blip="">
              <dgm:adjLst>
                <dgm:adj idx="1" val="270"/>
                <dgm:adj idx="2" val="90"/>
              </dgm:adjLst>
            </dgm:shape>
          </dgm:else>
        </dgm:choose>
        <dgm:presOf/>
        <dgm:constrLst/>
        <dgm:ruleLst/>
      </dgm:layoutNode>
      <dgm:layoutNode name="space">
        <dgm:alg type="sp"/>
        <dgm:shape xmlns:r="http://schemas.openxmlformats.org/officeDocument/2006/relationships" r:blip="">
          <dgm:adjLst/>
        </dgm:shape>
        <dgm:presOf/>
        <dgm:constrLst/>
        <dgm:ruleLst/>
      </dgm:layoutNode>
      <dgm:layoutNode name="rect1" styleLbl="alignAcc1">
        <dgm:alg type="sp"/>
        <dgm:shape xmlns:r="http://schemas.openxmlformats.org/officeDocument/2006/relationships" type="rect" r:blip="">
          <dgm:adjLst/>
        </dgm:shape>
        <dgm:presOf axis="self"/>
        <dgm:constrLst/>
        <dgm:ruleLst/>
      </dgm:layoutNode>
    </dgm:forEach>
    <dgm:forEach name="Name26" axis="ch" ptType="node" st="2" cnt="1">
      <dgm:layoutNode name="vertSpace2">
        <dgm:alg type="sp"/>
        <dgm:shape xmlns:r="http://schemas.openxmlformats.org/officeDocument/2006/relationships" type="rect" r:blip="" hideGeom="1">
          <dgm:adjLst/>
        </dgm:shape>
        <dgm:presOf/>
        <dgm:constrLst/>
        <dgm:ruleLst/>
      </dgm:layoutNode>
      <dgm:layoutNode name="circle2" styleLbl="node1">
        <dgm:alg type="sp"/>
        <dgm:choose name="Name27">
          <dgm:if name="Name28" func="var" arg="dir" op="equ" val="norm">
            <dgm:shape xmlns:r="http://schemas.openxmlformats.org/officeDocument/2006/relationships" type="pie" r:blip="">
              <dgm:adjLst>
                <dgm:adj idx="1" val="90"/>
                <dgm:adj idx="2" val="270"/>
              </dgm:adjLst>
            </dgm:shape>
          </dgm:if>
          <dgm:else name="Name29">
            <dgm:shape xmlns:r="http://schemas.openxmlformats.org/officeDocument/2006/relationships" type="pie" r:blip="">
              <dgm:adjLst>
                <dgm:adj idx="1" val="270"/>
                <dgm:adj idx="2" val="90"/>
              </dgm:adjLst>
            </dgm:shape>
          </dgm:else>
        </dgm:choose>
        <dgm:presOf/>
        <dgm:constrLst/>
        <dgm:ruleLst/>
      </dgm:layoutNode>
      <dgm:layoutNode name="rect2" styleLbl="alignAcc1">
        <dgm:alg type="sp"/>
        <dgm:shape xmlns:r="http://schemas.openxmlformats.org/officeDocument/2006/relationships" type="rect" r:blip="">
          <dgm:adjLst/>
        </dgm:shape>
        <dgm:presOf axis="self"/>
        <dgm:constrLst/>
        <dgm:ruleLst/>
      </dgm:layoutNode>
    </dgm:forEach>
    <dgm:forEach name="Name30" axis="ch" ptType="node" st="3" cnt="1">
      <dgm:layoutNode name="vertSpace3">
        <dgm:alg type="sp"/>
        <dgm:shape xmlns:r="http://schemas.openxmlformats.org/officeDocument/2006/relationships" type="rect" r:blip="" hideGeom="1">
          <dgm:adjLst/>
        </dgm:shape>
        <dgm:presOf/>
        <dgm:constrLst/>
        <dgm:ruleLst/>
      </dgm:layoutNode>
      <dgm:layoutNode name="circle3" styleLbl="node1">
        <dgm:alg type="sp"/>
        <dgm:choose name="Name31">
          <dgm:if name="Name32" func="var" arg="dir" op="equ" val="norm">
            <dgm:shape xmlns:r="http://schemas.openxmlformats.org/officeDocument/2006/relationships" type="pie" r:blip="">
              <dgm:adjLst>
                <dgm:adj idx="1" val="90"/>
                <dgm:adj idx="2" val="270"/>
              </dgm:adjLst>
            </dgm:shape>
          </dgm:if>
          <dgm:else name="Name33">
            <dgm:shape xmlns:r="http://schemas.openxmlformats.org/officeDocument/2006/relationships" type="pie" r:blip="">
              <dgm:adjLst>
                <dgm:adj idx="1" val="270"/>
                <dgm:adj idx="2" val="90"/>
              </dgm:adjLst>
            </dgm:shape>
          </dgm:else>
        </dgm:choose>
        <dgm:presOf/>
        <dgm:constrLst/>
        <dgm:ruleLst/>
      </dgm:layoutNode>
      <dgm:layoutNode name="rect3" styleLbl="alignAcc1">
        <dgm:alg type="sp"/>
        <dgm:shape xmlns:r="http://schemas.openxmlformats.org/officeDocument/2006/relationships" type="rect" r:blip="">
          <dgm:adjLst/>
        </dgm:shape>
        <dgm:presOf axis="self"/>
        <dgm:constrLst/>
        <dgm:ruleLst/>
      </dgm:layoutNode>
    </dgm:forEach>
    <dgm:forEach name="Name34" axis="ch" ptType="node" st="4" cnt="1">
      <dgm:layoutNode name="vertSpace4">
        <dgm:alg type="sp"/>
        <dgm:shape xmlns:r="http://schemas.openxmlformats.org/officeDocument/2006/relationships" type="rect" r:blip="" hideGeom="1">
          <dgm:adjLst/>
        </dgm:shape>
        <dgm:presOf/>
        <dgm:constrLst/>
        <dgm:ruleLst/>
      </dgm:layoutNode>
      <dgm:layoutNode name="circle4" styleLbl="node1">
        <dgm:alg type="sp"/>
        <dgm:choose name="Name35">
          <dgm:if name="Name36" func="var" arg="dir" op="equ" val="norm">
            <dgm:shape xmlns:r="http://schemas.openxmlformats.org/officeDocument/2006/relationships" type="pie" r:blip="">
              <dgm:adjLst>
                <dgm:adj idx="1" val="90"/>
                <dgm:adj idx="2" val="270"/>
              </dgm:adjLst>
            </dgm:shape>
          </dgm:if>
          <dgm:else name="Name37">
            <dgm:shape xmlns:r="http://schemas.openxmlformats.org/officeDocument/2006/relationships" type="pie" r:blip="">
              <dgm:adjLst>
                <dgm:adj idx="1" val="270"/>
                <dgm:adj idx="2" val="90"/>
              </dgm:adjLst>
            </dgm:shape>
          </dgm:else>
        </dgm:choose>
        <dgm:presOf/>
        <dgm:constrLst/>
        <dgm:ruleLst/>
      </dgm:layoutNode>
      <dgm:layoutNode name="rect4" styleLbl="alignAcc1">
        <dgm:alg type="sp"/>
        <dgm:shape xmlns:r="http://schemas.openxmlformats.org/officeDocument/2006/relationships" type="rect" r:blip="">
          <dgm:adjLst/>
        </dgm:shape>
        <dgm:presOf axis="self"/>
        <dgm:constrLst/>
        <dgm:ruleLst/>
      </dgm:layoutNode>
    </dgm:forEach>
    <dgm:forEach name="Name38" axis="ch" ptType="node" st="5" cnt="1">
      <dgm:layoutNode name="vertSpace5">
        <dgm:alg type="sp"/>
        <dgm:shape xmlns:r="http://schemas.openxmlformats.org/officeDocument/2006/relationships" type="rect" r:blip="" hideGeom="1">
          <dgm:adjLst/>
        </dgm:shape>
        <dgm:presOf/>
        <dgm:constrLst/>
        <dgm:ruleLst/>
      </dgm:layoutNode>
      <dgm:layoutNode name="circle5" styleLbl="node1">
        <dgm:alg type="sp"/>
        <dgm:choose name="Name39">
          <dgm:if name="Name40" func="var" arg="dir" op="equ" val="norm">
            <dgm:shape xmlns:r="http://schemas.openxmlformats.org/officeDocument/2006/relationships" type="pie" r:blip="">
              <dgm:adjLst>
                <dgm:adj idx="1" val="90"/>
                <dgm:adj idx="2" val="270"/>
              </dgm:adjLst>
            </dgm:shape>
          </dgm:if>
          <dgm:else name="Name41">
            <dgm:shape xmlns:r="http://schemas.openxmlformats.org/officeDocument/2006/relationships" type="pie" r:blip="">
              <dgm:adjLst>
                <dgm:adj idx="1" val="270"/>
                <dgm:adj idx="2" val="90"/>
              </dgm:adjLst>
            </dgm:shape>
          </dgm:else>
        </dgm:choose>
        <dgm:presOf/>
        <dgm:constrLst/>
        <dgm:ruleLst/>
      </dgm:layoutNode>
      <dgm:layoutNode name="rect5" styleLbl="alignAcc1">
        <dgm:alg type="sp"/>
        <dgm:shape xmlns:r="http://schemas.openxmlformats.org/officeDocument/2006/relationships" type="rect" r:blip="">
          <dgm:adjLst/>
        </dgm:shape>
        <dgm:presOf axis="self"/>
        <dgm:constrLst/>
        <dgm:ruleLst/>
      </dgm:layoutNode>
    </dgm:forEach>
    <dgm:forEach name="Name42" axis="ch" ptType="node" st="6" cnt="1">
      <dgm:layoutNode name="vertSpace6">
        <dgm:alg type="sp"/>
        <dgm:shape xmlns:r="http://schemas.openxmlformats.org/officeDocument/2006/relationships" type="rect" r:blip="" hideGeom="1">
          <dgm:adjLst/>
        </dgm:shape>
        <dgm:presOf/>
        <dgm:constrLst/>
        <dgm:ruleLst/>
      </dgm:layoutNode>
      <dgm:layoutNode name="circle6" styleLbl="node1">
        <dgm:alg type="sp"/>
        <dgm:choose name="Name43">
          <dgm:if name="Name44" func="var" arg="dir" op="equ" val="norm">
            <dgm:shape xmlns:r="http://schemas.openxmlformats.org/officeDocument/2006/relationships" type="pie" r:blip="">
              <dgm:adjLst>
                <dgm:adj idx="1" val="90"/>
                <dgm:adj idx="2" val="270"/>
              </dgm:adjLst>
            </dgm:shape>
          </dgm:if>
          <dgm:else name="Name45">
            <dgm:shape xmlns:r="http://schemas.openxmlformats.org/officeDocument/2006/relationships" type="pie" r:blip="">
              <dgm:adjLst>
                <dgm:adj idx="1" val="270"/>
                <dgm:adj idx="2" val="90"/>
              </dgm:adjLst>
            </dgm:shape>
          </dgm:else>
        </dgm:choose>
        <dgm:presOf/>
        <dgm:constrLst/>
        <dgm:ruleLst/>
      </dgm:layoutNode>
      <dgm:layoutNode name="rect6" styleLbl="alignAcc1">
        <dgm:alg type="sp"/>
        <dgm:shape xmlns:r="http://schemas.openxmlformats.org/officeDocument/2006/relationships" type="rect" r:blip="">
          <dgm:adjLst/>
        </dgm:shape>
        <dgm:presOf axis="self"/>
        <dgm:constrLst/>
        <dgm:ruleLst/>
      </dgm:layoutNode>
    </dgm:forEach>
    <dgm:forEach name="Name46" axis="ch" ptType="node" st="7" cnt="1">
      <dgm:layoutNode name="vertSpace7">
        <dgm:alg type="sp"/>
        <dgm:shape xmlns:r="http://schemas.openxmlformats.org/officeDocument/2006/relationships" type="rect" r:blip="" hideGeom="1">
          <dgm:adjLst/>
        </dgm:shape>
        <dgm:presOf/>
        <dgm:constrLst/>
        <dgm:ruleLst/>
      </dgm:layoutNode>
      <dgm:layoutNode name="circle7" styleLbl="node1">
        <dgm:alg type="sp"/>
        <dgm:choose name="Name47">
          <dgm:if name="Name48" func="var" arg="dir" op="equ" val="norm">
            <dgm:shape xmlns:r="http://schemas.openxmlformats.org/officeDocument/2006/relationships" type="pie" r:blip="">
              <dgm:adjLst>
                <dgm:adj idx="1" val="90"/>
                <dgm:adj idx="2" val="270"/>
              </dgm:adjLst>
            </dgm:shape>
          </dgm:if>
          <dgm:else name="Name49">
            <dgm:shape xmlns:r="http://schemas.openxmlformats.org/officeDocument/2006/relationships" type="pie" r:blip="">
              <dgm:adjLst>
                <dgm:adj idx="1" val="270"/>
                <dgm:adj idx="2" val="90"/>
              </dgm:adjLst>
            </dgm:shape>
          </dgm:else>
        </dgm:choose>
        <dgm:presOf/>
        <dgm:constrLst/>
        <dgm:ruleLst/>
      </dgm:layoutNode>
      <dgm:layoutNode name="rect7" styleLbl="alignAcc1">
        <dgm:alg type="sp"/>
        <dgm:shape xmlns:r="http://schemas.openxmlformats.org/officeDocument/2006/relationships" type="rect" r:blip="">
          <dgm:adjLst/>
        </dgm:shape>
        <dgm:presOf axis="self"/>
        <dgm:constrLst/>
        <dgm:ruleLst/>
      </dgm:layoutNode>
    </dgm:forEach>
    <dgm:forEach name="Name50" axis="ch" ptType="node" cnt="1">
      <dgm:choose name="Name51">
        <dgm:if name="Name52" axis="root des" ptType="all node" func="maxDepth" op="gte" val="2">
          <dgm:layoutNode name="rect1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1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3">
          <dgm:layoutNode name="rect1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4" axis="ch" ptType="node" st="2" cnt="1">
      <dgm:choose name="Name55">
        <dgm:if name="Name56" axis="root des" ptType="all node" func="maxDepth" op="gte" val="2">
          <dgm:layoutNode name="rect2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2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7">
          <dgm:layoutNode name="rect2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8" axis="ch" ptType="node" st="3" cnt="1">
      <dgm:choose name="Name59">
        <dgm:if name="Name60" axis="root des" ptType="all node" func="maxDepth" op="gte" val="2">
          <dgm:layoutNode name="rect3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3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1">
          <dgm:layoutNode name="rect3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2" axis="ch" ptType="node" st="4" cnt="1">
      <dgm:choose name="Name63">
        <dgm:if name="Name64" axis="root des" ptType="all node" func="maxDepth" op="gte" val="2">
          <dgm:layoutNode name="rect4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4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5">
          <dgm:layoutNode name="rect4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6" axis="ch" ptType="node" st="5" cnt="1">
      <dgm:choose name="Name67">
        <dgm:if name="Name68" axis="root des" ptType="all node" func="maxDepth" op="gte" val="2">
          <dgm:layoutNode name="rect5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5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9">
          <dgm:layoutNode name="rect5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0" axis="ch" ptType="node" st="6" cnt="1">
      <dgm:choose name="Name71">
        <dgm:if name="Name72" axis="root des" ptType="all node" func="maxDepth" op="gte" val="2">
          <dgm:layoutNode name="rect6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6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3">
          <dgm:layoutNode name="rect6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4" axis="ch" ptType="node" st="7" cnt="1">
      <dgm:choose name="Name75">
        <dgm:if name="Name76" axis="root des" ptType="all node" func="maxDepth" op="gte" val="2">
          <dgm:layoutNode name="rect7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7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7">
          <dgm:layoutNode name="rect7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layoutNode>
</dgm:layoutDef>
</file>

<file path=ppt/diagrams/layout6.xml><?xml version="1.0" encoding="utf-8"?>
<dgm:layoutDef xmlns:dgm="http://schemas.openxmlformats.org/drawingml/2006/diagram" xmlns:a="http://schemas.openxmlformats.org/drawingml/2006/main" uniqueId="urn:microsoft.com/office/officeart/2005/8/layout/target3">
  <dgm:title val=""/>
  <dgm:desc val=""/>
  <dgm:catLst>
    <dgm:cat type="relationship" pri="11000"/>
    <dgm:cat type="list" pri="22000"/>
    <dgm:cat type="convert"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tyleData>
  <dgm:clr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clrData>
  <dgm:layoutNode name="Name0">
    <dgm:varLst>
      <dgm:chMax val="7"/>
      <dgm:dir/>
      <dgm:animLvl val="lvl"/>
      <dgm:resizeHandles val="exact"/>
    </dgm:varLst>
    <dgm:alg type="composite"/>
    <dgm:shape xmlns:r="http://schemas.openxmlformats.org/officeDocument/2006/relationships" r:blip="">
      <dgm:adjLst/>
    </dgm:shape>
    <dgm:presOf/>
    <dgm:choose name="Name1">
      <dgm:if name="Name2" func="var" arg="dir" op="equ" val="norm">
        <dgm:choose name="Name3">
          <dgm:if name="Name4" axis="ch" ptType="node" func="cnt" op="equ" val="1">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rect1ParTx" refType="r" refFor="ch" refForName="space"/>
              <dgm:constr type="w" for="ch" forName="rect1ParTx" refType="w" refFor="ch" refForName="rect1" fact="0.5"/>
              <dgm:constr type="t" for="ch" forName="rect1ParTx" refType="t" refFor="ch" refForName="rect1"/>
              <dgm:constr type="b" for="ch" forName="rect1ParTx" refType="b" refFor="ch" refForName="rect1"/>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5" axis="ch" ptType="node" func="cnt" op="equ" val="2">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rect2ParTx" refType="r" refFor="ch" refForName="space"/>
              <dgm:constr type="w" for="ch" forName="rect2ParTx" refType="w" refFor="ch" refForName="rect2" fact="0.5"/>
              <dgm:constr type="t" for="ch" forName="rect2ParTx" refType="t" refFor="ch" refForName="rect2"/>
              <dgm:constr type="b" for="ch" forName="rect2ParTx" refType="b" refFor="ch" refForName="rect2"/>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b" refFor="ch" refForName="rect2"/>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6" axis="ch" ptType="node" func="cnt" op="equ" val="3">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rect3ParTx" refType="r" refFor="ch" refForName="space"/>
              <dgm:constr type="w" for="ch" forName="rect3ParTx" refType="w" refFor="ch" refForName="rect3" fact="0.5"/>
              <dgm:constr type="t" for="ch" forName="rect3ParTx" refType="t" refFor="ch" refForName="rect3"/>
              <dgm:constr type="b" for="ch" forName="rect3ParTx" refType="b" refFor="ch" refForName="rect3"/>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b" refFor="ch" refForName="rect3"/>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7" axis="ch" ptType="node" func="cnt" op="equ" val="4">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rect4ParTx" refType="r" refFor="ch" refForName="space"/>
              <dgm:constr type="w" for="ch" forName="rect4ParTx" refType="w" refFor="ch" refForName="rect4" fact="0.5"/>
              <dgm:constr type="t" for="ch" forName="rect4ParTx" refType="t" refFor="ch" refForName="rect4"/>
              <dgm:constr type="b" for="ch" forName="rect4ParTx" refType="b" refFor="ch" refForName="rect4"/>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b" refFor="ch" refForName="rect4"/>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8" axis="ch" ptType="node" func="cnt" op="equ" val="5">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rect5ParTx" refType="r" refFor="ch" refForName="space"/>
              <dgm:constr type="w" for="ch" forName="rect5ParTx" refType="w" refFor="ch" refForName="rect5" fact="0.5"/>
              <dgm:constr type="t" for="ch" forName="rect5ParTx" refType="t" refFor="ch" refForName="rect5"/>
              <dgm:constr type="b" for="ch" forName="rect5ParTx" refType="b" refFor="ch" refForName="rect5"/>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b" refFor="ch" refForName="rect5"/>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9" axis="ch" ptType="node" func="cnt" op="equ" val="6">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rect6ParTx" refType="r" refFor="ch" refForName="space"/>
              <dgm:constr type="w" for="ch" forName="rect6ParTx" refType="w" refFor="ch" refForName="rect6" fact="0.5"/>
              <dgm:constr type="t" for="ch" forName="rect6ParTx" refType="t" refFor="ch" refForName="rect6"/>
              <dgm:constr type="b" for="ch" forName="rect6ParTx" refType="b" refFor="ch" refForName="rect6"/>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b" refFor="ch" refForName="rect6"/>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10" axis="ch" ptType="node" func="cnt" op="gte" val="7">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l"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l" for="ch" forName="rect7" refType="r" refFor="ch" refForName="space"/>
              <dgm:constr type="r" for="ch" forName="rect7" refType="w"/>
              <dgm:constr type="h" for="ch" forName="rect7" refType="h" refFor="ch" refForName="circle7"/>
              <dgm:constr type="hOff" for="ch" forName="rect7" refType="hOff" refFor="ch" refForName="circle7"/>
              <dgm:constr type="b" for="ch" forName="rect7" refType="b" refFor="ch" refForName="circle7"/>
              <dgm:constr type="l" for="ch" forName="rect7ParTx" refType="r" refFor="ch" refForName="space"/>
              <dgm:constr type="w" for="ch" forName="rect7ParTx" refType="w" refFor="ch" refForName="rect7" fact="0.5"/>
              <dgm:constr type="t" for="ch" forName="rect7ParTx" refType="t" refFor="ch" refForName="rect7"/>
              <dgm:constr type="b" for="ch" forName="rect7ParTx" refType="b" refFor="ch" refForName="rect7"/>
              <dgm:constr type="l" for="ch" forName="rect7ChTx" refType="r" refFor="ch" refForName="rect7ParTx"/>
              <dgm:constr type="w" for="ch" forName="rect7ChTx" refType="w" refFor="ch" refForName="rect7ParTx"/>
              <dgm:constr type="t" for="ch" forName="rect7ChTx" refType="t" refFor="ch" refForName="rect7ParTx"/>
              <dgm:constr type="b" for="ch" forName="rect7ChTx" refType="b" refFor="ch" refForName="rect7ParTx"/>
              <dgm:constr type="l" for="ch" forName="rect7ParTxNoCh" refType="r" refFor="ch" refForName="space"/>
              <dgm:constr type="w" for="ch" forName="rect7ParTxNoCh" refType="w" refFor="ch" refForName="rect7"/>
              <dgm:constr type="t" for="ch" forName="rect7ParTxNoCh" refType="t" refFor="ch" refForName="rect7"/>
              <dgm:constr type="b" for="ch" forName="rect7ParTxNoCh" refType="b" refFor="ch" refForName="rect7"/>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l" for="ch" forName="rect6ParTx" refType="r" refFor="ch" refForName="space"/>
              <dgm:constr type="w" for="ch" forName="rect6ParTx" refType="w" refFor="ch" refForName="rect6" fact="0.5"/>
              <dgm:constr type="t" for="ch" forName="rect6ParTx" refType="t" refFor="ch" refForName="rect6"/>
              <dgm:constr type="b" for="ch" forName="rect6ParTx" refType="t" refFor="ch" refForName="rect7"/>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11">
            <dgm:constrLst/>
          </dgm:else>
        </dgm:choose>
      </dgm:if>
      <dgm:else name="Name12">
        <dgm:choose name="Name13">
          <dgm:if name="Name14" axis="ch" ptType="node" func="cnt" op="equ" val="1">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r" for="ch" forName="rect1ParTx" refType="l" refFor="ch" refForName="space"/>
              <dgm:constr type="w" for="ch" forName="rect1ParTx" refType="w" refFor="ch" refForName="rect1" fact="0.5"/>
              <dgm:constr type="t" for="ch" forName="rect1ParTx" refType="t" refFor="ch" refForName="rect1"/>
              <dgm:constr type="b" for="ch" forName="rect1ParTx" refType="b" refFor="ch" refForName="rect1"/>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15" axis="ch" ptType="node" func="cnt" op="equ" val="2">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r" for="ch" forName="rect2ParTx" refType="l" refFor="ch" refForName="space"/>
              <dgm:constr type="w" for="ch" forName="rect2ParTx" refType="w" refFor="ch" refForName="rect2" fact="0.5"/>
              <dgm:constr type="t" for="ch" forName="rect2ParTx" refType="t" refFor="ch" refForName="rect2"/>
              <dgm:constr type="b" for="ch" forName="rect2ParTx" refType="b" refFor="ch" refForName="rect2"/>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b" refFor="ch" refForName="rect2"/>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16" axis="ch" ptType="node" func="cnt" op="equ" val="3">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r" for="ch" forName="rect3ParTx" refType="l" refFor="ch" refForName="space"/>
              <dgm:constr type="w" for="ch" forName="rect3ParTx" refType="w" refFor="ch" refForName="rect3" fact="0.5"/>
              <dgm:constr type="t" for="ch" forName="rect3ParTx" refType="t" refFor="ch" refForName="rect3"/>
              <dgm:constr type="b" for="ch" forName="rect3ParTx" refType="b" refFor="ch" refForName="rect3"/>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b" refFor="ch" refForName="rect3"/>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17" axis="ch" ptType="node" func="cnt" op="equ" val="4">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r" for="ch" forName="rect4ParTx" refType="l" refFor="ch" refForName="space"/>
              <dgm:constr type="w" for="ch" forName="rect4ParTx" refType="w" refFor="ch" refForName="rect4" fact="0.5"/>
              <dgm:constr type="t" for="ch" forName="rect4ParTx" refType="t" refFor="ch" refForName="rect4"/>
              <dgm:constr type="b" for="ch" forName="rect4ParTx" refType="b" refFor="ch" refForName="rect4"/>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b" refFor="ch" refForName="rect4"/>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18" axis="ch" ptType="node" func="cnt" op="equ" val="5">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r" for="ch" forName="rect5ParTx" refType="l" refFor="ch" refForName="space"/>
              <dgm:constr type="w" for="ch" forName="rect5ParTx" refType="w" refFor="ch" refForName="rect5" fact="0.5"/>
              <dgm:constr type="t" for="ch" forName="rect5ParTx" refType="t" refFor="ch" refForName="rect5"/>
              <dgm:constr type="b" for="ch" forName="rect5ParTx" refType="b" refFor="ch" refForName="rect5"/>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b" refFor="ch" refForName="rect5"/>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19" axis="ch" ptType="node" func="cnt" op="equ" val="6">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r" for="ch" forName="rect6ParTx" refType="l" refFor="ch" refForName="space"/>
              <dgm:constr type="w" for="ch" forName="rect6ParTx" refType="w" refFor="ch" refForName="rect6" fact="0.5"/>
              <dgm:constr type="t" for="ch" forName="rect6ParTx" refType="t" refFor="ch" refForName="rect6"/>
              <dgm:constr type="b" for="ch" forName="rect6ParTx" refType="b" refFor="ch" refForName="rect6"/>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b" refFor="ch" refForName="rect6"/>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20" axis="ch" ptType="node" func="cnt" op="gte" val="7">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r"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r" for="ch" forName="rect7" refType="l" refFor="ch" refForName="space"/>
              <dgm:constr type="l" for="ch" forName="rect7"/>
              <dgm:constr type="h" for="ch" forName="rect7" refType="h" refFor="ch" refForName="circle7"/>
              <dgm:constr type="hOff" for="ch" forName="rect7" refType="hOff" refFor="ch" refForName="circle7"/>
              <dgm:constr type="b" for="ch" forName="rect7" refType="b" refFor="ch" refForName="circle7"/>
              <dgm:constr type="r" for="ch" forName="rect7ParTx" refType="l" refFor="ch" refForName="space"/>
              <dgm:constr type="w" for="ch" forName="rect7ParTx" refType="w" refFor="ch" refForName="rect7" fact="0.5"/>
              <dgm:constr type="t" for="ch" forName="rect7ParTx" refType="t" refFor="ch" refForName="rect7"/>
              <dgm:constr type="b" for="ch" forName="rect7ParTx" refType="b" refFor="ch" refForName="rect7"/>
              <dgm:constr type="r" for="ch" forName="rect7ChTx" refType="l" refFor="ch" refForName="rect7ParTx"/>
              <dgm:constr type="w" for="ch" forName="rect7ChTx" refType="w" refFor="ch" refForName="rect7ParTx"/>
              <dgm:constr type="t" for="ch" forName="rect7ChTx" refType="t" refFor="ch" refForName="rect7ParTx"/>
              <dgm:constr type="b" for="ch" forName="rect7ChTx" refType="b" refFor="ch" refForName="rect7ParTx"/>
              <dgm:constr type="r" for="ch" forName="rect7ParTxNoCh" refType="l" refFor="ch" refForName="space"/>
              <dgm:constr type="w" for="ch" forName="rect7ParTxNoCh" refType="w" refFor="ch" refForName="rect7"/>
              <dgm:constr type="t" for="ch" forName="rect7ParTxNoCh" refType="t" refFor="ch" refForName="rect7"/>
              <dgm:constr type="b" for="ch" forName="rect7ParTxNoCh" refType="b" refFor="ch" refForName="rect7"/>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r" for="ch" forName="rect6ParTx" refType="l" refFor="ch" refForName="space"/>
              <dgm:constr type="w" for="ch" forName="rect6ParTx" refType="w" refFor="ch" refForName="rect6" fact="0.5"/>
              <dgm:constr type="t" for="ch" forName="rect6ParTx" refType="t" refFor="ch" refForName="rect6"/>
              <dgm:constr type="b" for="ch" forName="rect6ParTx" refType="t" refFor="ch" refForName="rect7"/>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21">
            <dgm:constrLst/>
          </dgm:else>
        </dgm:choose>
      </dgm:else>
    </dgm:choose>
    <dgm:ruleLst/>
    <dgm:forEach name="Name22" axis="ch" ptType="node" cnt="1">
      <dgm:layoutNode name="circle1" styleLbl="node1">
        <dgm:alg type="sp"/>
        <dgm:choose name="Name23">
          <dgm:if name="Name24" func="var" arg="dir" op="equ" val="norm">
            <dgm:shape xmlns:r="http://schemas.openxmlformats.org/officeDocument/2006/relationships" type="pie" r:blip="">
              <dgm:adjLst>
                <dgm:adj idx="1" val="90"/>
                <dgm:adj idx="2" val="270"/>
              </dgm:adjLst>
            </dgm:shape>
          </dgm:if>
          <dgm:else name="Name25">
            <dgm:shape xmlns:r="http://schemas.openxmlformats.org/officeDocument/2006/relationships" type="pie" r:blip="">
              <dgm:adjLst>
                <dgm:adj idx="1" val="270"/>
                <dgm:adj idx="2" val="90"/>
              </dgm:adjLst>
            </dgm:shape>
          </dgm:else>
        </dgm:choose>
        <dgm:presOf/>
        <dgm:constrLst/>
        <dgm:ruleLst/>
      </dgm:layoutNode>
      <dgm:layoutNode name="space">
        <dgm:alg type="sp"/>
        <dgm:shape xmlns:r="http://schemas.openxmlformats.org/officeDocument/2006/relationships" r:blip="">
          <dgm:adjLst/>
        </dgm:shape>
        <dgm:presOf/>
        <dgm:constrLst/>
        <dgm:ruleLst/>
      </dgm:layoutNode>
      <dgm:layoutNode name="rect1" styleLbl="alignAcc1">
        <dgm:alg type="sp"/>
        <dgm:shape xmlns:r="http://schemas.openxmlformats.org/officeDocument/2006/relationships" type="rect" r:blip="">
          <dgm:adjLst/>
        </dgm:shape>
        <dgm:presOf axis="self"/>
        <dgm:constrLst/>
        <dgm:ruleLst/>
      </dgm:layoutNode>
    </dgm:forEach>
    <dgm:forEach name="Name26" axis="ch" ptType="node" st="2" cnt="1">
      <dgm:layoutNode name="vertSpace2">
        <dgm:alg type="sp"/>
        <dgm:shape xmlns:r="http://schemas.openxmlformats.org/officeDocument/2006/relationships" type="rect" r:blip="" hideGeom="1">
          <dgm:adjLst/>
        </dgm:shape>
        <dgm:presOf/>
        <dgm:constrLst/>
        <dgm:ruleLst/>
      </dgm:layoutNode>
      <dgm:layoutNode name="circle2" styleLbl="node1">
        <dgm:alg type="sp"/>
        <dgm:choose name="Name27">
          <dgm:if name="Name28" func="var" arg="dir" op="equ" val="norm">
            <dgm:shape xmlns:r="http://schemas.openxmlformats.org/officeDocument/2006/relationships" type="pie" r:blip="">
              <dgm:adjLst>
                <dgm:adj idx="1" val="90"/>
                <dgm:adj idx="2" val="270"/>
              </dgm:adjLst>
            </dgm:shape>
          </dgm:if>
          <dgm:else name="Name29">
            <dgm:shape xmlns:r="http://schemas.openxmlformats.org/officeDocument/2006/relationships" type="pie" r:blip="">
              <dgm:adjLst>
                <dgm:adj idx="1" val="270"/>
                <dgm:adj idx="2" val="90"/>
              </dgm:adjLst>
            </dgm:shape>
          </dgm:else>
        </dgm:choose>
        <dgm:presOf/>
        <dgm:constrLst/>
        <dgm:ruleLst/>
      </dgm:layoutNode>
      <dgm:layoutNode name="rect2" styleLbl="alignAcc1">
        <dgm:alg type="sp"/>
        <dgm:shape xmlns:r="http://schemas.openxmlformats.org/officeDocument/2006/relationships" type="rect" r:blip="">
          <dgm:adjLst/>
        </dgm:shape>
        <dgm:presOf axis="self"/>
        <dgm:constrLst/>
        <dgm:ruleLst/>
      </dgm:layoutNode>
    </dgm:forEach>
    <dgm:forEach name="Name30" axis="ch" ptType="node" st="3" cnt="1">
      <dgm:layoutNode name="vertSpace3">
        <dgm:alg type="sp"/>
        <dgm:shape xmlns:r="http://schemas.openxmlformats.org/officeDocument/2006/relationships" type="rect" r:blip="" hideGeom="1">
          <dgm:adjLst/>
        </dgm:shape>
        <dgm:presOf/>
        <dgm:constrLst/>
        <dgm:ruleLst/>
      </dgm:layoutNode>
      <dgm:layoutNode name="circle3" styleLbl="node1">
        <dgm:alg type="sp"/>
        <dgm:choose name="Name31">
          <dgm:if name="Name32" func="var" arg="dir" op="equ" val="norm">
            <dgm:shape xmlns:r="http://schemas.openxmlformats.org/officeDocument/2006/relationships" type="pie" r:blip="">
              <dgm:adjLst>
                <dgm:adj idx="1" val="90"/>
                <dgm:adj idx="2" val="270"/>
              </dgm:adjLst>
            </dgm:shape>
          </dgm:if>
          <dgm:else name="Name33">
            <dgm:shape xmlns:r="http://schemas.openxmlformats.org/officeDocument/2006/relationships" type="pie" r:blip="">
              <dgm:adjLst>
                <dgm:adj idx="1" val="270"/>
                <dgm:adj idx="2" val="90"/>
              </dgm:adjLst>
            </dgm:shape>
          </dgm:else>
        </dgm:choose>
        <dgm:presOf/>
        <dgm:constrLst/>
        <dgm:ruleLst/>
      </dgm:layoutNode>
      <dgm:layoutNode name="rect3" styleLbl="alignAcc1">
        <dgm:alg type="sp"/>
        <dgm:shape xmlns:r="http://schemas.openxmlformats.org/officeDocument/2006/relationships" type="rect" r:blip="">
          <dgm:adjLst/>
        </dgm:shape>
        <dgm:presOf axis="self"/>
        <dgm:constrLst/>
        <dgm:ruleLst/>
      </dgm:layoutNode>
    </dgm:forEach>
    <dgm:forEach name="Name34" axis="ch" ptType="node" st="4" cnt="1">
      <dgm:layoutNode name="vertSpace4">
        <dgm:alg type="sp"/>
        <dgm:shape xmlns:r="http://schemas.openxmlformats.org/officeDocument/2006/relationships" type="rect" r:blip="" hideGeom="1">
          <dgm:adjLst/>
        </dgm:shape>
        <dgm:presOf/>
        <dgm:constrLst/>
        <dgm:ruleLst/>
      </dgm:layoutNode>
      <dgm:layoutNode name="circle4" styleLbl="node1">
        <dgm:alg type="sp"/>
        <dgm:choose name="Name35">
          <dgm:if name="Name36" func="var" arg="dir" op="equ" val="norm">
            <dgm:shape xmlns:r="http://schemas.openxmlformats.org/officeDocument/2006/relationships" type="pie" r:blip="">
              <dgm:adjLst>
                <dgm:adj idx="1" val="90"/>
                <dgm:adj idx="2" val="270"/>
              </dgm:adjLst>
            </dgm:shape>
          </dgm:if>
          <dgm:else name="Name37">
            <dgm:shape xmlns:r="http://schemas.openxmlformats.org/officeDocument/2006/relationships" type="pie" r:blip="">
              <dgm:adjLst>
                <dgm:adj idx="1" val="270"/>
                <dgm:adj idx="2" val="90"/>
              </dgm:adjLst>
            </dgm:shape>
          </dgm:else>
        </dgm:choose>
        <dgm:presOf/>
        <dgm:constrLst/>
        <dgm:ruleLst/>
      </dgm:layoutNode>
      <dgm:layoutNode name="rect4" styleLbl="alignAcc1">
        <dgm:alg type="sp"/>
        <dgm:shape xmlns:r="http://schemas.openxmlformats.org/officeDocument/2006/relationships" type="rect" r:blip="">
          <dgm:adjLst/>
        </dgm:shape>
        <dgm:presOf axis="self"/>
        <dgm:constrLst/>
        <dgm:ruleLst/>
      </dgm:layoutNode>
    </dgm:forEach>
    <dgm:forEach name="Name38" axis="ch" ptType="node" st="5" cnt="1">
      <dgm:layoutNode name="vertSpace5">
        <dgm:alg type="sp"/>
        <dgm:shape xmlns:r="http://schemas.openxmlformats.org/officeDocument/2006/relationships" type="rect" r:blip="" hideGeom="1">
          <dgm:adjLst/>
        </dgm:shape>
        <dgm:presOf/>
        <dgm:constrLst/>
        <dgm:ruleLst/>
      </dgm:layoutNode>
      <dgm:layoutNode name="circle5" styleLbl="node1">
        <dgm:alg type="sp"/>
        <dgm:choose name="Name39">
          <dgm:if name="Name40" func="var" arg="dir" op="equ" val="norm">
            <dgm:shape xmlns:r="http://schemas.openxmlformats.org/officeDocument/2006/relationships" type="pie" r:blip="">
              <dgm:adjLst>
                <dgm:adj idx="1" val="90"/>
                <dgm:adj idx="2" val="270"/>
              </dgm:adjLst>
            </dgm:shape>
          </dgm:if>
          <dgm:else name="Name41">
            <dgm:shape xmlns:r="http://schemas.openxmlformats.org/officeDocument/2006/relationships" type="pie" r:blip="">
              <dgm:adjLst>
                <dgm:adj idx="1" val="270"/>
                <dgm:adj idx="2" val="90"/>
              </dgm:adjLst>
            </dgm:shape>
          </dgm:else>
        </dgm:choose>
        <dgm:presOf/>
        <dgm:constrLst/>
        <dgm:ruleLst/>
      </dgm:layoutNode>
      <dgm:layoutNode name="rect5" styleLbl="alignAcc1">
        <dgm:alg type="sp"/>
        <dgm:shape xmlns:r="http://schemas.openxmlformats.org/officeDocument/2006/relationships" type="rect" r:blip="">
          <dgm:adjLst/>
        </dgm:shape>
        <dgm:presOf axis="self"/>
        <dgm:constrLst/>
        <dgm:ruleLst/>
      </dgm:layoutNode>
    </dgm:forEach>
    <dgm:forEach name="Name42" axis="ch" ptType="node" st="6" cnt="1">
      <dgm:layoutNode name="vertSpace6">
        <dgm:alg type="sp"/>
        <dgm:shape xmlns:r="http://schemas.openxmlformats.org/officeDocument/2006/relationships" type="rect" r:blip="" hideGeom="1">
          <dgm:adjLst/>
        </dgm:shape>
        <dgm:presOf/>
        <dgm:constrLst/>
        <dgm:ruleLst/>
      </dgm:layoutNode>
      <dgm:layoutNode name="circle6" styleLbl="node1">
        <dgm:alg type="sp"/>
        <dgm:choose name="Name43">
          <dgm:if name="Name44" func="var" arg="dir" op="equ" val="norm">
            <dgm:shape xmlns:r="http://schemas.openxmlformats.org/officeDocument/2006/relationships" type="pie" r:blip="">
              <dgm:adjLst>
                <dgm:adj idx="1" val="90"/>
                <dgm:adj idx="2" val="270"/>
              </dgm:adjLst>
            </dgm:shape>
          </dgm:if>
          <dgm:else name="Name45">
            <dgm:shape xmlns:r="http://schemas.openxmlformats.org/officeDocument/2006/relationships" type="pie" r:blip="">
              <dgm:adjLst>
                <dgm:adj idx="1" val="270"/>
                <dgm:adj idx="2" val="90"/>
              </dgm:adjLst>
            </dgm:shape>
          </dgm:else>
        </dgm:choose>
        <dgm:presOf/>
        <dgm:constrLst/>
        <dgm:ruleLst/>
      </dgm:layoutNode>
      <dgm:layoutNode name="rect6" styleLbl="alignAcc1">
        <dgm:alg type="sp"/>
        <dgm:shape xmlns:r="http://schemas.openxmlformats.org/officeDocument/2006/relationships" type="rect" r:blip="">
          <dgm:adjLst/>
        </dgm:shape>
        <dgm:presOf axis="self"/>
        <dgm:constrLst/>
        <dgm:ruleLst/>
      </dgm:layoutNode>
    </dgm:forEach>
    <dgm:forEach name="Name46" axis="ch" ptType="node" st="7" cnt="1">
      <dgm:layoutNode name="vertSpace7">
        <dgm:alg type="sp"/>
        <dgm:shape xmlns:r="http://schemas.openxmlformats.org/officeDocument/2006/relationships" type="rect" r:blip="" hideGeom="1">
          <dgm:adjLst/>
        </dgm:shape>
        <dgm:presOf/>
        <dgm:constrLst/>
        <dgm:ruleLst/>
      </dgm:layoutNode>
      <dgm:layoutNode name="circle7" styleLbl="node1">
        <dgm:alg type="sp"/>
        <dgm:choose name="Name47">
          <dgm:if name="Name48" func="var" arg="dir" op="equ" val="norm">
            <dgm:shape xmlns:r="http://schemas.openxmlformats.org/officeDocument/2006/relationships" type="pie" r:blip="">
              <dgm:adjLst>
                <dgm:adj idx="1" val="90"/>
                <dgm:adj idx="2" val="270"/>
              </dgm:adjLst>
            </dgm:shape>
          </dgm:if>
          <dgm:else name="Name49">
            <dgm:shape xmlns:r="http://schemas.openxmlformats.org/officeDocument/2006/relationships" type="pie" r:blip="">
              <dgm:adjLst>
                <dgm:adj idx="1" val="270"/>
                <dgm:adj idx="2" val="90"/>
              </dgm:adjLst>
            </dgm:shape>
          </dgm:else>
        </dgm:choose>
        <dgm:presOf/>
        <dgm:constrLst/>
        <dgm:ruleLst/>
      </dgm:layoutNode>
      <dgm:layoutNode name="rect7" styleLbl="alignAcc1">
        <dgm:alg type="sp"/>
        <dgm:shape xmlns:r="http://schemas.openxmlformats.org/officeDocument/2006/relationships" type="rect" r:blip="">
          <dgm:adjLst/>
        </dgm:shape>
        <dgm:presOf axis="self"/>
        <dgm:constrLst/>
        <dgm:ruleLst/>
      </dgm:layoutNode>
    </dgm:forEach>
    <dgm:forEach name="Name50" axis="ch" ptType="node" cnt="1">
      <dgm:choose name="Name51">
        <dgm:if name="Name52" axis="root des" ptType="all node" func="maxDepth" op="gte" val="2">
          <dgm:layoutNode name="rect1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1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3">
          <dgm:layoutNode name="rect1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4" axis="ch" ptType="node" st="2" cnt="1">
      <dgm:choose name="Name55">
        <dgm:if name="Name56" axis="root des" ptType="all node" func="maxDepth" op="gte" val="2">
          <dgm:layoutNode name="rect2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2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7">
          <dgm:layoutNode name="rect2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8" axis="ch" ptType="node" st="3" cnt="1">
      <dgm:choose name="Name59">
        <dgm:if name="Name60" axis="root des" ptType="all node" func="maxDepth" op="gte" val="2">
          <dgm:layoutNode name="rect3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3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1">
          <dgm:layoutNode name="rect3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2" axis="ch" ptType="node" st="4" cnt="1">
      <dgm:choose name="Name63">
        <dgm:if name="Name64" axis="root des" ptType="all node" func="maxDepth" op="gte" val="2">
          <dgm:layoutNode name="rect4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4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5">
          <dgm:layoutNode name="rect4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6" axis="ch" ptType="node" st="5" cnt="1">
      <dgm:choose name="Name67">
        <dgm:if name="Name68" axis="root des" ptType="all node" func="maxDepth" op="gte" val="2">
          <dgm:layoutNode name="rect5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5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9">
          <dgm:layoutNode name="rect5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0" axis="ch" ptType="node" st="6" cnt="1">
      <dgm:choose name="Name71">
        <dgm:if name="Name72" axis="root des" ptType="all node" func="maxDepth" op="gte" val="2">
          <dgm:layoutNode name="rect6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6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3">
          <dgm:layoutNode name="rect6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4" axis="ch" ptType="node" st="7" cnt="1">
      <dgm:choose name="Name75">
        <dgm:if name="Name76" axis="root des" ptType="all node" func="maxDepth" op="gte" val="2">
          <dgm:layoutNode name="rect7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7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7">
          <dgm:layoutNode name="rect7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layoutNode>
</dgm:layoutDef>
</file>

<file path=ppt/diagrams/layout7.xml><?xml version="1.0" encoding="utf-8"?>
<dgm:layoutDef xmlns:dgm="http://schemas.openxmlformats.org/drawingml/2006/diagram" xmlns:a="http://schemas.openxmlformats.org/drawingml/2006/main" uniqueId="urn:microsoft.com/office/officeart/2005/8/layout/target3">
  <dgm:title val=""/>
  <dgm:desc val=""/>
  <dgm:catLst>
    <dgm:cat type="relationship" pri="11000"/>
    <dgm:cat type="list" pri="22000"/>
    <dgm:cat type="convert"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tyleData>
  <dgm:clr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clrData>
  <dgm:layoutNode name="Name0">
    <dgm:varLst>
      <dgm:chMax val="7"/>
      <dgm:dir/>
      <dgm:animLvl val="lvl"/>
      <dgm:resizeHandles val="exact"/>
    </dgm:varLst>
    <dgm:alg type="composite"/>
    <dgm:shape xmlns:r="http://schemas.openxmlformats.org/officeDocument/2006/relationships" r:blip="">
      <dgm:adjLst/>
    </dgm:shape>
    <dgm:presOf/>
    <dgm:choose name="Name1">
      <dgm:if name="Name2" func="var" arg="dir" op="equ" val="norm">
        <dgm:choose name="Name3">
          <dgm:if name="Name4" axis="ch" ptType="node" func="cnt" op="equ" val="1">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rect1ParTx" refType="r" refFor="ch" refForName="space"/>
              <dgm:constr type="w" for="ch" forName="rect1ParTx" refType="w" refFor="ch" refForName="rect1" fact="0.5"/>
              <dgm:constr type="t" for="ch" forName="rect1ParTx" refType="t" refFor="ch" refForName="rect1"/>
              <dgm:constr type="b" for="ch" forName="rect1ParTx" refType="b" refFor="ch" refForName="rect1"/>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5" axis="ch" ptType="node" func="cnt" op="equ" val="2">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rect2ParTx" refType="r" refFor="ch" refForName="space"/>
              <dgm:constr type="w" for="ch" forName="rect2ParTx" refType="w" refFor="ch" refForName="rect2" fact="0.5"/>
              <dgm:constr type="t" for="ch" forName="rect2ParTx" refType="t" refFor="ch" refForName="rect2"/>
              <dgm:constr type="b" for="ch" forName="rect2ParTx" refType="b" refFor="ch" refForName="rect2"/>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b" refFor="ch" refForName="rect2"/>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6" axis="ch" ptType="node" func="cnt" op="equ" val="3">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rect3ParTx" refType="r" refFor="ch" refForName="space"/>
              <dgm:constr type="w" for="ch" forName="rect3ParTx" refType="w" refFor="ch" refForName="rect3" fact="0.5"/>
              <dgm:constr type="t" for="ch" forName="rect3ParTx" refType="t" refFor="ch" refForName="rect3"/>
              <dgm:constr type="b" for="ch" forName="rect3ParTx" refType="b" refFor="ch" refForName="rect3"/>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b" refFor="ch" refForName="rect3"/>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7" axis="ch" ptType="node" func="cnt" op="equ" val="4">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rect4ParTx" refType="r" refFor="ch" refForName="space"/>
              <dgm:constr type="w" for="ch" forName="rect4ParTx" refType="w" refFor="ch" refForName="rect4" fact="0.5"/>
              <dgm:constr type="t" for="ch" forName="rect4ParTx" refType="t" refFor="ch" refForName="rect4"/>
              <dgm:constr type="b" for="ch" forName="rect4ParTx" refType="b" refFor="ch" refForName="rect4"/>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b" refFor="ch" refForName="rect4"/>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8" axis="ch" ptType="node" func="cnt" op="equ" val="5">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rect5ParTx" refType="r" refFor="ch" refForName="space"/>
              <dgm:constr type="w" for="ch" forName="rect5ParTx" refType="w" refFor="ch" refForName="rect5" fact="0.5"/>
              <dgm:constr type="t" for="ch" forName="rect5ParTx" refType="t" refFor="ch" refForName="rect5"/>
              <dgm:constr type="b" for="ch" forName="rect5ParTx" refType="b" refFor="ch" refForName="rect5"/>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b" refFor="ch" refForName="rect5"/>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9" axis="ch" ptType="node" func="cnt" op="equ" val="6">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rect6ParTx" refType="r" refFor="ch" refForName="space"/>
              <dgm:constr type="w" for="ch" forName="rect6ParTx" refType="w" refFor="ch" refForName="rect6" fact="0.5"/>
              <dgm:constr type="t" for="ch" forName="rect6ParTx" refType="t" refFor="ch" refForName="rect6"/>
              <dgm:constr type="b" for="ch" forName="rect6ParTx" refType="b" refFor="ch" refForName="rect6"/>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b" refFor="ch" refForName="rect6"/>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10" axis="ch" ptType="node" func="cnt" op="gte" val="7">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l"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l" for="ch" forName="rect7" refType="r" refFor="ch" refForName="space"/>
              <dgm:constr type="r" for="ch" forName="rect7" refType="w"/>
              <dgm:constr type="h" for="ch" forName="rect7" refType="h" refFor="ch" refForName="circle7"/>
              <dgm:constr type="hOff" for="ch" forName="rect7" refType="hOff" refFor="ch" refForName="circle7"/>
              <dgm:constr type="b" for="ch" forName="rect7" refType="b" refFor="ch" refForName="circle7"/>
              <dgm:constr type="l" for="ch" forName="rect7ParTx" refType="r" refFor="ch" refForName="space"/>
              <dgm:constr type="w" for="ch" forName="rect7ParTx" refType="w" refFor="ch" refForName="rect7" fact="0.5"/>
              <dgm:constr type="t" for="ch" forName="rect7ParTx" refType="t" refFor="ch" refForName="rect7"/>
              <dgm:constr type="b" for="ch" forName="rect7ParTx" refType="b" refFor="ch" refForName="rect7"/>
              <dgm:constr type="l" for="ch" forName="rect7ChTx" refType="r" refFor="ch" refForName="rect7ParTx"/>
              <dgm:constr type="w" for="ch" forName="rect7ChTx" refType="w" refFor="ch" refForName="rect7ParTx"/>
              <dgm:constr type="t" for="ch" forName="rect7ChTx" refType="t" refFor="ch" refForName="rect7ParTx"/>
              <dgm:constr type="b" for="ch" forName="rect7ChTx" refType="b" refFor="ch" refForName="rect7ParTx"/>
              <dgm:constr type="l" for="ch" forName="rect7ParTxNoCh" refType="r" refFor="ch" refForName="space"/>
              <dgm:constr type="w" for="ch" forName="rect7ParTxNoCh" refType="w" refFor="ch" refForName="rect7"/>
              <dgm:constr type="t" for="ch" forName="rect7ParTxNoCh" refType="t" refFor="ch" refForName="rect7"/>
              <dgm:constr type="b" for="ch" forName="rect7ParTxNoCh" refType="b" refFor="ch" refForName="rect7"/>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l" for="ch" forName="rect6ParTx" refType="r" refFor="ch" refForName="space"/>
              <dgm:constr type="w" for="ch" forName="rect6ParTx" refType="w" refFor="ch" refForName="rect6" fact="0.5"/>
              <dgm:constr type="t" for="ch" forName="rect6ParTx" refType="t" refFor="ch" refForName="rect6"/>
              <dgm:constr type="b" for="ch" forName="rect6ParTx" refType="t" refFor="ch" refForName="rect7"/>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11">
            <dgm:constrLst/>
          </dgm:else>
        </dgm:choose>
      </dgm:if>
      <dgm:else name="Name12">
        <dgm:choose name="Name13">
          <dgm:if name="Name14" axis="ch" ptType="node" func="cnt" op="equ" val="1">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r" for="ch" forName="rect1ParTx" refType="l" refFor="ch" refForName="space"/>
              <dgm:constr type="w" for="ch" forName="rect1ParTx" refType="w" refFor="ch" refForName="rect1" fact="0.5"/>
              <dgm:constr type="t" for="ch" forName="rect1ParTx" refType="t" refFor="ch" refForName="rect1"/>
              <dgm:constr type="b" for="ch" forName="rect1ParTx" refType="b" refFor="ch" refForName="rect1"/>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15" axis="ch" ptType="node" func="cnt" op="equ" val="2">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r" for="ch" forName="rect2ParTx" refType="l" refFor="ch" refForName="space"/>
              <dgm:constr type="w" for="ch" forName="rect2ParTx" refType="w" refFor="ch" refForName="rect2" fact="0.5"/>
              <dgm:constr type="t" for="ch" forName="rect2ParTx" refType="t" refFor="ch" refForName="rect2"/>
              <dgm:constr type="b" for="ch" forName="rect2ParTx" refType="b" refFor="ch" refForName="rect2"/>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b" refFor="ch" refForName="rect2"/>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16" axis="ch" ptType="node" func="cnt" op="equ" val="3">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r" for="ch" forName="rect3ParTx" refType="l" refFor="ch" refForName="space"/>
              <dgm:constr type="w" for="ch" forName="rect3ParTx" refType="w" refFor="ch" refForName="rect3" fact="0.5"/>
              <dgm:constr type="t" for="ch" forName="rect3ParTx" refType="t" refFor="ch" refForName="rect3"/>
              <dgm:constr type="b" for="ch" forName="rect3ParTx" refType="b" refFor="ch" refForName="rect3"/>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b" refFor="ch" refForName="rect3"/>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17" axis="ch" ptType="node" func="cnt" op="equ" val="4">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r" for="ch" forName="rect4ParTx" refType="l" refFor="ch" refForName="space"/>
              <dgm:constr type="w" for="ch" forName="rect4ParTx" refType="w" refFor="ch" refForName="rect4" fact="0.5"/>
              <dgm:constr type="t" for="ch" forName="rect4ParTx" refType="t" refFor="ch" refForName="rect4"/>
              <dgm:constr type="b" for="ch" forName="rect4ParTx" refType="b" refFor="ch" refForName="rect4"/>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b" refFor="ch" refForName="rect4"/>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18" axis="ch" ptType="node" func="cnt" op="equ" val="5">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r" for="ch" forName="rect5ParTx" refType="l" refFor="ch" refForName="space"/>
              <dgm:constr type="w" for="ch" forName="rect5ParTx" refType="w" refFor="ch" refForName="rect5" fact="0.5"/>
              <dgm:constr type="t" for="ch" forName="rect5ParTx" refType="t" refFor="ch" refForName="rect5"/>
              <dgm:constr type="b" for="ch" forName="rect5ParTx" refType="b" refFor="ch" refForName="rect5"/>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b" refFor="ch" refForName="rect5"/>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19" axis="ch" ptType="node" func="cnt" op="equ" val="6">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r" for="ch" forName="rect6ParTx" refType="l" refFor="ch" refForName="space"/>
              <dgm:constr type="w" for="ch" forName="rect6ParTx" refType="w" refFor="ch" refForName="rect6" fact="0.5"/>
              <dgm:constr type="t" for="ch" forName="rect6ParTx" refType="t" refFor="ch" refForName="rect6"/>
              <dgm:constr type="b" for="ch" forName="rect6ParTx" refType="b" refFor="ch" refForName="rect6"/>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b" refFor="ch" refForName="rect6"/>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20" axis="ch" ptType="node" func="cnt" op="gte" val="7">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r"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r" for="ch" forName="rect7" refType="l" refFor="ch" refForName="space"/>
              <dgm:constr type="l" for="ch" forName="rect7"/>
              <dgm:constr type="h" for="ch" forName="rect7" refType="h" refFor="ch" refForName="circle7"/>
              <dgm:constr type="hOff" for="ch" forName="rect7" refType="hOff" refFor="ch" refForName="circle7"/>
              <dgm:constr type="b" for="ch" forName="rect7" refType="b" refFor="ch" refForName="circle7"/>
              <dgm:constr type="r" for="ch" forName="rect7ParTx" refType="l" refFor="ch" refForName="space"/>
              <dgm:constr type="w" for="ch" forName="rect7ParTx" refType="w" refFor="ch" refForName="rect7" fact="0.5"/>
              <dgm:constr type="t" for="ch" forName="rect7ParTx" refType="t" refFor="ch" refForName="rect7"/>
              <dgm:constr type="b" for="ch" forName="rect7ParTx" refType="b" refFor="ch" refForName="rect7"/>
              <dgm:constr type="r" for="ch" forName="rect7ChTx" refType="l" refFor="ch" refForName="rect7ParTx"/>
              <dgm:constr type="w" for="ch" forName="rect7ChTx" refType="w" refFor="ch" refForName="rect7ParTx"/>
              <dgm:constr type="t" for="ch" forName="rect7ChTx" refType="t" refFor="ch" refForName="rect7ParTx"/>
              <dgm:constr type="b" for="ch" forName="rect7ChTx" refType="b" refFor="ch" refForName="rect7ParTx"/>
              <dgm:constr type="r" for="ch" forName="rect7ParTxNoCh" refType="l" refFor="ch" refForName="space"/>
              <dgm:constr type="w" for="ch" forName="rect7ParTxNoCh" refType="w" refFor="ch" refForName="rect7"/>
              <dgm:constr type="t" for="ch" forName="rect7ParTxNoCh" refType="t" refFor="ch" refForName="rect7"/>
              <dgm:constr type="b" for="ch" forName="rect7ParTxNoCh" refType="b" refFor="ch" refForName="rect7"/>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r" for="ch" forName="rect6ParTx" refType="l" refFor="ch" refForName="space"/>
              <dgm:constr type="w" for="ch" forName="rect6ParTx" refType="w" refFor="ch" refForName="rect6" fact="0.5"/>
              <dgm:constr type="t" for="ch" forName="rect6ParTx" refType="t" refFor="ch" refForName="rect6"/>
              <dgm:constr type="b" for="ch" forName="rect6ParTx" refType="t" refFor="ch" refForName="rect7"/>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21">
            <dgm:constrLst/>
          </dgm:else>
        </dgm:choose>
      </dgm:else>
    </dgm:choose>
    <dgm:ruleLst/>
    <dgm:forEach name="Name22" axis="ch" ptType="node" cnt="1">
      <dgm:layoutNode name="circle1" styleLbl="node1">
        <dgm:alg type="sp"/>
        <dgm:choose name="Name23">
          <dgm:if name="Name24" func="var" arg="dir" op="equ" val="norm">
            <dgm:shape xmlns:r="http://schemas.openxmlformats.org/officeDocument/2006/relationships" type="pie" r:blip="">
              <dgm:adjLst>
                <dgm:adj idx="1" val="90"/>
                <dgm:adj idx="2" val="270"/>
              </dgm:adjLst>
            </dgm:shape>
          </dgm:if>
          <dgm:else name="Name25">
            <dgm:shape xmlns:r="http://schemas.openxmlformats.org/officeDocument/2006/relationships" type="pie" r:blip="">
              <dgm:adjLst>
                <dgm:adj idx="1" val="270"/>
                <dgm:adj idx="2" val="90"/>
              </dgm:adjLst>
            </dgm:shape>
          </dgm:else>
        </dgm:choose>
        <dgm:presOf/>
        <dgm:constrLst/>
        <dgm:ruleLst/>
      </dgm:layoutNode>
      <dgm:layoutNode name="space">
        <dgm:alg type="sp"/>
        <dgm:shape xmlns:r="http://schemas.openxmlformats.org/officeDocument/2006/relationships" r:blip="">
          <dgm:adjLst/>
        </dgm:shape>
        <dgm:presOf/>
        <dgm:constrLst/>
        <dgm:ruleLst/>
      </dgm:layoutNode>
      <dgm:layoutNode name="rect1" styleLbl="alignAcc1">
        <dgm:alg type="sp"/>
        <dgm:shape xmlns:r="http://schemas.openxmlformats.org/officeDocument/2006/relationships" type="rect" r:blip="">
          <dgm:adjLst/>
        </dgm:shape>
        <dgm:presOf axis="self"/>
        <dgm:constrLst/>
        <dgm:ruleLst/>
      </dgm:layoutNode>
    </dgm:forEach>
    <dgm:forEach name="Name26" axis="ch" ptType="node" st="2" cnt="1">
      <dgm:layoutNode name="vertSpace2">
        <dgm:alg type="sp"/>
        <dgm:shape xmlns:r="http://schemas.openxmlformats.org/officeDocument/2006/relationships" type="rect" r:blip="" hideGeom="1">
          <dgm:adjLst/>
        </dgm:shape>
        <dgm:presOf/>
        <dgm:constrLst/>
        <dgm:ruleLst/>
      </dgm:layoutNode>
      <dgm:layoutNode name="circle2" styleLbl="node1">
        <dgm:alg type="sp"/>
        <dgm:choose name="Name27">
          <dgm:if name="Name28" func="var" arg="dir" op="equ" val="norm">
            <dgm:shape xmlns:r="http://schemas.openxmlformats.org/officeDocument/2006/relationships" type="pie" r:blip="">
              <dgm:adjLst>
                <dgm:adj idx="1" val="90"/>
                <dgm:adj idx="2" val="270"/>
              </dgm:adjLst>
            </dgm:shape>
          </dgm:if>
          <dgm:else name="Name29">
            <dgm:shape xmlns:r="http://schemas.openxmlformats.org/officeDocument/2006/relationships" type="pie" r:blip="">
              <dgm:adjLst>
                <dgm:adj idx="1" val="270"/>
                <dgm:adj idx="2" val="90"/>
              </dgm:adjLst>
            </dgm:shape>
          </dgm:else>
        </dgm:choose>
        <dgm:presOf/>
        <dgm:constrLst/>
        <dgm:ruleLst/>
      </dgm:layoutNode>
      <dgm:layoutNode name="rect2" styleLbl="alignAcc1">
        <dgm:alg type="sp"/>
        <dgm:shape xmlns:r="http://schemas.openxmlformats.org/officeDocument/2006/relationships" type="rect" r:blip="">
          <dgm:adjLst/>
        </dgm:shape>
        <dgm:presOf axis="self"/>
        <dgm:constrLst/>
        <dgm:ruleLst/>
      </dgm:layoutNode>
    </dgm:forEach>
    <dgm:forEach name="Name30" axis="ch" ptType="node" st="3" cnt="1">
      <dgm:layoutNode name="vertSpace3">
        <dgm:alg type="sp"/>
        <dgm:shape xmlns:r="http://schemas.openxmlformats.org/officeDocument/2006/relationships" type="rect" r:blip="" hideGeom="1">
          <dgm:adjLst/>
        </dgm:shape>
        <dgm:presOf/>
        <dgm:constrLst/>
        <dgm:ruleLst/>
      </dgm:layoutNode>
      <dgm:layoutNode name="circle3" styleLbl="node1">
        <dgm:alg type="sp"/>
        <dgm:choose name="Name31">
          <dgm:if name="Name32" func="var" arg="dir" op="equ" val="norm">
            <dgm:shape xmlns:r="http://schemas.openxmlformats.org/officeDocument/2006/relationships" type="pie" r:blip="">
              <dgm:adjLst>
                <dgm:adj idx="1" val="90"/>
                <dgm:adj idx="2" val="270"/>
              </dgm:adjLst>
            </dgm:shape>
          </dgm:if>
          <dgm:else name="Name33">
            <dgm:shape xmlns:r="http://schemas.openxmlformats.org/officeDocument/2006/relationships" type="pie" r:blip="">
              <dgm:adjLst>
                <dgm:adj idx="1" val="270"/>
                <dgm:adj idx="2" val="90"/>
              </dgm:adjLst>
            </dgm:shape>
          </dgm:else>
        </dgm:choose>
        <dgm:presOf/>
        <dgm:constrLst/>
        <dgm:ruleLst/>
      </dgm:layoutNode>
      <dgm:layoutNode name="rect3" styleLbl="alignAcc1">
        <dgm:alg type="sp"/>
        <dgm:shape xmlns:r="http://schemas.openxmlformats.org/officeDocument/2006/relationships" type="rect" r:blip="">
          <dgm:adjLst/>
        </dgm:shape>
        <dgm:presOf axis="self"/>
        <dgm:constrLst/>
        <dgm:ruleLst/>
      </dgm:layoutNode>
    </dgm:forEach>
    <dgm:forEach name="Name34" axis="ch" ptType="node" st="4" cnt="1">
      <dgm:layoutNode name="vertSpace4">
        <dgm:alg type="sp"/>
        <dgm:shape xmlns:r="http://schemas.openxmlformats.org/officeDocument/2006/relationships" type="rect" r:blip="" hideGeom="1">
          <dgm:adjLst/>
        </dgm:shape>
        <dgm:presOf/>
        <dgm:constrLst/>
        <dgm:ruleLst/>
      </dgm:layoutNode>
      <dgm:layoutNode name="circle4" styleLbl="node1">
        <dgm:alg type="sp"/>
        <dgm:choose name="Name35">
          <dgm:if name="Name36" func="var" arg="dir" op="equ" val="norm">
            <dgm:shape xmlns:r="http://schemas.openxmlformats.org/officeDocument/2006/relationships" type="pie" r:blip="">
              <dgm:adjLst>
                <dgm:adj idx="1" val="90"/>
                <dgm:adj idx="2" val="270"/>
              </dgm:adjLst>
            </dgm:shape>
          </dgm:if>
          <dgm:else name="Name37">
            <dgm:shape xmlns:r="http://schemas.openxmlformats.org/officeDocument/2006/relationships" type="pie" r:blip="">
              <dgm:adjLst>
                <dgm:adj idx="1" val="270"/>
                <dgm:adj idx="2" val="90"/>
              </dgm:adjLst>
            </dgm:shape>
          </dgm:else>
        </dgm:choose>
        <dgm:presOf/>
        <dgm:constrLst/>
        <dgm:ruleLst/>
      </dgm:layoutNode>
      <dgm:layoutNode name="rect4" styleLbl="alignAcc1">
        <dgm:alg type="sp"/>
        <dgm:shape xmlns:r="http://schemas.openxmlformats.org/officeDocument/2006/relationships" type="rect" r:blip="">
          <dgm:adjLst/>
        </dgm:shape>
        <dgm:presOf axis="self"/>
        <dgm:constrLst/>
        <dgm:ruleLst/>
      </dgm:layoutNode>
    </dgm:forEach>
    <dgm:forEach name="Name38" axis="ch" ptType="node" st="5" cnt="1">
      <dgm:layoutNode name="vertSpace5">
        <dgm:alg type="sp"/>
        <dgm:shape xmlns:r="http://schemas.openxmlformats.org/officeDocument/2006/relationships" type="rect" r:blip="" hideGeom="1">
          <dgm:adjLst/>
        </dgm:shape>
        <dgm:presOf/>
        <dgm:constrLst/>
        <dgm:ruleLst/>
      </dgm:layoutNode>
      <dgm:layoutNode name="circle5" styleLbl="node1">
        <dgm:alg type="sp"/>
        <dgm:choose name="Name39">
          <dgm:if name="Name40" func="var" arg="dir" op="equ" val="norm">
            <dgm:shape xmlns:r="http://schemas.openxmlformats.org/officeDocument/2006/relationships" type="pie" r:blip="">
              <dgm:adjLst>
                <dgm:adj idx="1" val="90"/>
                <dgm:adj idx="2" val="270"/>
              </dgm:adjLst>
            </dgm:shape>
          </dgm:if>
          <dgm:else name="Name41">
            <dgm:shape xmlns:r="http://schemas.openxmlformats.org/officeDocument/2006/relationships" type="pie" r:blip="">
              <dgm:adjLst>
                <dgm:adj idx="1" val="270"/>
                <dgm:adj idx="2" val="90"/>
              </dgm:adjLst>
            </dgm:shape>
          </dgm:else>
        </dgm:choose>
        <dgm:presOf/>
        <dgm:constrLst/>
        <dgm:ruleLst/>
      </dgm:layoutNode>
      <dgm:layoutNode name="rect5" styleLbl="alignAcc1">
        <dgm:alg type="sp"/>
        <dgm:shape xmlns:r="http://schemas.openxmlformats.org/officeDocument/2006/relationships" type="rect" r:blip="">
          <dgm:adjLst/>
        </dgm:shape>
        <dgm:presOf axis="self"/>
        <dgm:constrLst/>
        <dgm:ruleLst/>
      </dgm:layoutNode>
    </dgm:forEach>
    <dgm:forEach name="Name42" axis="ch" ptType="node" st="6" cnt="1">
      <dgm:layoutNode name="vertSpace6">
        <dgm:alg type="sp"/>
        <dgm:shape xmlns:r="http://schemas.openxmlformats.org/officeDocument/2006/relationships" type="rect" r:blip="" hideGeom="1">
          <dgm:adjLst/>
        </dgm:shape>
        <dgm:presOf/>
        <dgm:constrLst/>
        <dgm:ruleLst/>
      </dgm:layoutNode>
      <dgm:layoutNode name="circle6" styleLbl="node1">
        <dgm:alg type="sp"/>
        <dgm:choose name="Name43">
          <dgm:if name="Name44" func="var" arg="dir" op="equ" val="norm">
            <dgm:shape xmlns:r="http://schemas.openxmlformats.org/officeDocument/2006/relationships" type="pie" r:blip="">
              <dgm:adjLst>
                <dgm:adj idx="1" val="90"/>
                <dgm:adj idx="2" val="270"/>
              </dgm:adjLst>
            </dgm:shape>
          </dgm:if>
          <dgm:else name="Name45">
            <dgm:shape xmlns:r="http://schemas.openxmlformats.org/officeDocument/2006/relationships" type="pie" r:blip="">
              <dgm:adjLst>
                <dgm:adj idx="1" val="270"/>
                <dgm:adj idx="2" val="90"/>
              </dgm:adjLst>
            </dgm:shape>
          </dgm:else>
        </dgm:choose>
        <dgm:presOf/>
        <dgm:constrLst/>
        <dgm:ruleLst/>
      </dgm:layoutNode>
      <dgm:layoutNode name="rect6" styleLbl="alignAcc1">
        <dgm:alg type="sp"/>
        <dgm:shape xmlns:r="http://schemas.openxmlformats.org/officeDocument/2006/relationships" type="rect" r:blip="">
          <dgm:adjLst/>
        </dgm:shape>
        <dgm:presOf axis="self"/>
        <dgm:constrLst/>
        <dgm:ruleLst/>
      </dgm:layoutNode>
    </dgm:forEach>
    <dgm:forEach name="Name46" axis="ch" ptType="node" st="7" cnt="1">
      <dgm:layoutNode name="vertSpace7">
        <dgm:alg type="sp"/>
        <dgm:shape xmlns:r="http://schemas.openxmlformats.org/officeDocument/2006/relationships" type="rect" r:blip="" hideGeom="1">
          <dgm:adjLst/>
        </dgm:shape>
        <dgm:presOf/>
        <dgm:constrLst/>
        <dgm:ruleLst/>
      </dgm:layoutNode>
      <dgm:layoutNode name="circle7" styleLbl="node1">
        <dgm:alg type="sp"/>
        <dgm:choose name="Name47">
          <dgm:if name="Name48" func="var" arg="dir" op="equ" val="norm">
            <dgm:shape xmlns:r="http://schemas.openxmlformats.org/officeDocument/2006/relationships" type="pie" r:blip="">
              <dgm:adjLst>
                <dgm:adj idx="1" val="90"/>
                <dgm:adj idx="2" val="270"/>
              </dgm:adjLst>
            </dgm:shape>
          </dgm:if>
          <dgm:else name="Name49">
            <dgm:shape xmlns:r="http://schemas.openxmlformats.org/officeDocument/2006/relationships" type="pie" r:blip="">
              <dgm:adjLst>
                <dgm:adj idx="1" val="270"/>
                <dgm:adj idx="2" val="90"/>
              </dgm:adjLst>
            </dgm:shape>
          </dgm:else>
        </dgm:choose>
        <dgm:presOf/>
        <dgm:constrLst/>
        <dgm:ruleLst/>
      </dgm:layoutNode>
      <dgm:layoutNode name="rect7" styleLbl="alignAcc1">
        <dgm:alg type="sp"/>
        <dgm:shape xmlns:r="http://schemas.openxmlformats.org/officeDocument/2006/relationships" type="rect" r:blip="">
          <dgm:adjLst/>
        </dgm:shape>
        <dgm:presOf axis="self"/>
        <dgm:constrLst/>
        <dgm:ruleLst/>
      </dgm:layoutNode>
    </dgm:forEach>
    <dgm:forEach name="Name50" axis="ch" ptType="node" cnt="1">
      <dgm:choose name="Name51">
        <dgm:if name="Name52" axis="root des" ptType="all node" func="maxDepth" op="gte" val="2">
          <dgm:layoutNode name="rect1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1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3">
          <dgm:layoutNode name="rect1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4" axis="ch" ptType="node" st="2" cnt="1">
      <dgm:choose name="Name55">
        <dgm:if name="Name56" axis="root des" ptType="all node" func="maxDepth" op="gte" val="2">
          <dgm:layoutNode name="rect2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2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7">
          <dgm:layoutNode name="rect2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8" axis="ch" ptType="node" st="3" cnt="1">
      <dgm:choose name="Name59">
        <dgm:if name="Name60" axis="root des" ptType="all node" func="maxDepth" op="gte" val="2">
          <dgm:layoutNode name="rect3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3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1">
          <dgm:layoutNode name="rect3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2" axis="ch" ptType="node" st="4" cnt="1">
      <dgm:choose name="Name63">
        <dgm:if name="Name64" axis="root des" ptType="all node" func="maxDepth" op="gte" val="2">
          <dgm:layoutNode name="rect4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4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5">
          <dgm:layoutNode name="rect4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6" axis="ch" ptType="node" st="5" cnt="1">
      <dgm:choose name="Name67">
        <dgm:if name="Name68" axis="root des" ptType="all node" func="maxDepth" op="gte" val="2">
          <dgm:layoutNode name="rect5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5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9">
          <dgm:layoutNode name="rect5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0" axis="ch" ptType="node" st="6" cnt="1">
      <dgm:choose name="Name71">
        <dgm:if name="Name72" axis="root des" ptType="all node" func="maxDepth" op="gte" val="2">
          <dgm:layoutNode name="rect6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6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3">
          <dgm:layoutNode name="rect6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4" axis="ch" ptType="node" st="7" cnt="1">
      <dgm:choose name="Name75">
        <dgm:if name="Name76" axis="root des" ptType="all node" func="maxDepth" op="gte" val="2">
          <dgm:layoutNode name="rect7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7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7">
          <dgm:layoutNode name="rect7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layoutNode>
</dgm:layoutDef>
</file>

<file path=ppt/diagrams/layout8.xml><?xml version="1.0" encoding="utf-8"?>
<dgm:layoutDef xmlns:dgm="http://schemas.openxmlformats.org/drawingml/2006/diagram" xmlns:a="http://schemas.openxmlformats.org/drawingml/2006/main" uniqueId="urn:microsoft.com/office/officeart/2005/8/layout/target3">
  <dgm:title val=""/>
  <dgm:desc val=""/>
  <dgm:catLst>
    <dgm:cat type="relationship" pri="11000"/>
    <dgm:cat type="list" pri="22000"/>
    <dgm:cat type="convert"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tyleData>
  <dgm:clr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clrData>
  <dgm:layoutNode name="Name0">
    <dgm:varLst>
      <dgm:chMax val="7"/>
      <dgm:dir/>
      <dgm:animLvl val="lvl"/>
      <dgm:resizeHandles val="exact"/>
    </dgm:varLst>
    <dgm:alg type="composite"/>
    <dgm:shape xmlns:r="http://schemas.openxmlformats.org/officeDocument/2006/relationships" r:blip="">
      <dgm:adjLst/>
    </dgm:shape>
    <dgm:presOf/>
    <dgm:choose name="Name1">
      <dgm:if name="Name2" func="var" arg="dir" op="equ" val="norm">
        <dgm:choose name="Name3">
          <dgm:if name="Name4" axis="ch" ptType="node" func="cnt" op="equ" val="1">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rect1ParTx" refType="r" refFor="ch" refForName="space"/>
              <dgm:constr type="w" for="ch" forName="rect1ParTx" refType="w" refFor="ch" refForName="rect1" fact="0.5"/>
              <dgm:constr type="t" for="ch" forName="rect1ParTx" refType="t" refFor="ch" refForName="rect1"/>
              <dgm:constr type="b" for="ch" forName="rect1ParTx" refType="b" refFor="ch" refForName="rect1"/>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5" axis="ch" ptType="node" func="cnt" op="equ" val="2">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rect2ParTx" refType="r" refFor="ch" refForName="space"/>
              <dgm:constr type="w" for="ch" forName="rect2ParTx" refType="w" refFor="ch" refForName="rect2" fact="0.5"/>
              <dgm:constr type="t" for="ch" forName="rect2ParTx" refType="t" refFor="ch" refForName="rect2"/>
              <dgm:constr type="b" for="ch" forName="rect2ParTx" refType="b" refFor="ch" refForName="rect2"/>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b" refFor="ch" refForName="rect2"/>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6" axis="ch" ptType="node" func="cnt" op="equ" val="3">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rect3ParTx" refType="r" refFor="ch" refForName="space"/>
              <dgm:constr type="w" for="ch" forName="rect3ParTx" refType="w" refFor="ch" refForName="rect3" fact="0.5"/>
              <dgm:constr type="t" for="ch" forName="rect3ParTx" refType="t" refFor="ch" refForName="rect3"/>
              <dgm:constr type="b" for="ch" forName="rect3ParTx" refType="b" refFor="ch" refForName="rect3"/>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b" refFor="ch" refForName="rect3"/>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7" axis="ch" ptType="node" func="cnt" op="equ" val="4">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rect4ParTx" refType="r" refFor="ch" refForName="space"/>
              <dgm:constr type="w" for="ch" forName="rect4ParTx" refType="w" refFor="ch" refForName="rect4" fact="0.5"/>
              <dgm:constr type="t" for="ch" forName="rect4ParTx" refType="t" refFor="ch" refForName="rect4"/>
              <dgm:constr type="b" for="ch" forName="rect4ParTx" refType="b" refFor="ch" refForName="rect4"/>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b" refFor="ch" refForName="rect4"/>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8" axis="ch" ptType="node" func="cnt" op="equ" val="5">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rect5ParTx" refType="r" refFor="ch" refForName="space"/>
              <dgm:constr type="w" for="ch" forName="rect5ParTx" refType="w" refFor="ch" refForName="rect5" fact="0.5"/>
              <dgm:constr type="t" for="ch" forName="rect5ParTx" refType="t" refFor="ch" refForName="rect5"/>
              <dgm:constr type="b" for="ch" forName="rect5ParTx" refType="b" refFor="ch" refForName="rect5"/>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b" refFor="ch" refForName="rect5"/>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9" axis="ch" ptType="node" func="cnt" op="equ" val="6">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rect6ParTx" refType="r" refFor="ch" refForName="space"/>
              <dgm:constr type="w" for="ch" forName="rect6ParTx" refType="w" refFor="ch" refForName="rect6" fact="0.5"/>
              <dgm:constr type="t" for="ch" forName="rect6ParTx" refType="t" refFor="ch" refForName="rect6"/>
              <dgm:constr type="b" for="ch" forName="rect6ParTx" refType="b" refFor="ch" refForName="rect6"/>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b" refFor="ch" refForName="rect6"/>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10" axis="ch" ptType="node" func="cnt" op="gte" val="7">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l"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l" for="ch" forName="rect7" refType="r" refFor="ch" refForName="space"/>
              <dgm:constr type="r" for="ch" forName="rect7" refType="w"/>
              <dgm:constr type="h" for="ch" forName="rect7" refType="h" refFor="ch" refForName="circle7"/>
              <dgm:constr type="hOff" for="ch" forName="rect7" refType="hOff" refFor="ch" refForName="circle7"/>
              <dgm:constr type="b" for="ch" forName="rect7" refType="b" refFor="ch" refForName="circle7"/>
              <dgm:constr type="l" for="ch" forName="rect7ParTx" refType="r" refFor="ch" refForName="space"/>
              <dgm:constr type="w" for="ch" forName="rect7ParTx" refType="w" refFor="ch" refForName="rect7" fact="0.5"/>
              <dgm:constr type="t" for="ch" forName="rect7ParTx" refType="t" refFor="ch" refForName="rect7"/>
              <dgm:constr type="b" for="ch" forName="rect7ParTx" refType="b" refFor="ch" refForName="rect7"/>
              <dgm:constr type="l" for="ch" forName="rect7ChTx" refType="r" refFor="ch" refForName="rect7ParTx"/>
              <dgm:constr type="w" for="ch" forName="rect7ChTx" refType="w" refFor="ch" refForName="rect7ParTx"/>
              <dgm:constr type="t" for="ch" forName="rect7ChTx" refType="t" refFor="ch" refForName="rect7ParTx"/>
              <dgm:constr type="b" for="ch" forName="rect7ChTx" refType="b" refFor="ch" refForName="rect7ParTx"/>
              <dgm:constr type="l" for="ch" forName="rect7ParTxNoCh" refType="r" refFor="ch" refForName="space"/>
              <dgm:constr type="w" for="ch" forName="rect7ParTxNoCh" refType="w" refFor="ch" refForName="rect7"/>
              <dgm:constr type="t" for="ch" forName="rect7ParTxNoCh" refType="t" refFor="ch" refForName="rect7"/>
              <dgm:constr type="b" for="ch" forName="rect7ParTxNoCh" refType="b" refFor="ch" refForName="rect7"/>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l" for="ch" forName="rect6ParTx" refType="r" refFor="ch" refForName="space"/>
              <dgm:constr type="w" for="ch" forName="rect6ParTx" refType="w" refFor="ch" refForName="rect6" fact="0.5"/>
              <dgm:constr type="t" for="ch" forName="rect6ParTx" refType="t" refFor="ch" refForName="rect6"/>
              <dgm:constr type="b" for="ch" forName="rect6ParTx" refType="t" refFor="ch" refForName="rect7"/>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11">
            <dgm:constrLst/>
          </dgm:else>
        </dgm:choose>
      </dgm:if>
      <dgm:else name="Name12">
        <dgm:choose name="Name13">
          <dgm:if name="Name14" axis="ch" ptType="node" func="cnt" op="equ" val="1">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r" for="ch" forName="rect1ParTx" refType="l" refFor="ch" refForName="space"/>
              <dgm:constr type="w" for="ch" forName="rect1ParTx" refType="w" refFor="ch" refForName="rect1" fact="0.5"/>
              <dgm:constr type="t" for="ch" forName="rect1ParTx" refType="t" refFor="ch" refForName="rect1"/>
              <dgm:constr type="b" for="ch" forName="rect1ParTx" refType="b" refFor="ch" refForName="rect1"/>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15" axis="ch" ptType="node" func="cnt" op="equ" val="2">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r" for="ch" forName="rect2ParTx" refType="l" refFor="ch" refForName="space"/>
              <dgm:constr type="w" for="ch" forName="rect2ParTx" refType="w" refFor="ch" refForName="rect2" fact="0.5"/>
              <dgm:constr type="t" for="ch" forName="rect2ParTx" refType="t" refFor="ch" refForName="rect2"/>
              <dgm:constr type="b" for="ch" forName="rect2ParTx" refType="b" refFor="ch" refForName="rect2"/>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b" refFor="ch" refForName="rect2"/>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16" axis="ch" ptType="node" func="cnt" op="equ" val="3">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r" for="ch" forName="rect3ParTx" refType="l" refFor="ch" refForName="space"/>
              <dgm:constr type="w" for="ch" forName="rect3ParTx" refType="w" refFor="ch" refForName="rect3" fact="0.5"/>
              <dgm:constr type="t" for="ch" forName="rect3ParTx" refType="t" refFor="ch" refForName="rect3"/>
              <dgm:constr type="b" for="ch" forName="rect3ParTx" refType="b" refFor="ch" refForName="rect3"/>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b" refFor="ch" refForName="rect3"/>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17" axis="ch" ptType="node" func="cnt" op="equ" val="4">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r" for="ch" forName="rect4ParTx" refType="l" refFor="ch" refForName="space"/>
              <dgm:constr type="w" for="ch" forName="rect4ParTx" refType="w" refFor="ch" refForName="rect4" fact="0.5"/>
              <dgm:constr type="t" for="ch" forName="rect4ParTx" refType="t" refFor="ch" refForName="rect4"/>
              <dgm:constr type="b" for="ch" forName="rect4ParTx" refType="b" refFor="ch" refForName="rect4"/>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b" refFor="ch" refForName="rect4"/>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18" axis="ch" ptType="node" func="cnt" op="equ" val="5">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r" for="ch" forName="rect5ParTx" refType="l" refFor="ch" refForName="space"/>
              <dgm:constr type="w" for="ch" forName="rect5ParTx" refType="w" refFor="ch" refForName="rect5" fact="0.5"/>
              <dgm:constr type="t" for="ch" forName="rect5ParTx" refType="t" refFor="ch" refForName="rect5"/>
              <dgm:constr type="b" for="ch" forName="rect5ParTx" refType="b" refFor="ch" refForName="rect5"/>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b" refFor="ch" refForName="rect5"/>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19" axis="ch" ptType="node" func="cnt" op="equ" val="6">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r" for="ch" forName="rect6ParTx" refType="l" refFor="ch" refForName="space"/>
              <dgm:constr type="w" for="ch" forName="rect6ParTx" refType="w" refFor="ch" refForName="rect6" fact="0.5"/>
              <dgm:constr type="t" for="ch" forName="rect6ParTx" refType="t" refFor="ch" refForName="rect6"/>
              <dgm:constr type="b" for="ch" forName="rect6ParTx" refType="b" refFor="ch" refForName="rect6"/>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b" refFor="ch" refForName="rect6"/>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20" axis="ch" ptType="node" func="cnt" op="gte" val="7">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r"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r" for="ch" forName="rect7" refType="l" refFor="ch" refForName="space"/>
              <dgm:constr type="l" for="ch" forName="rect7"/>
              <dgm:constr type="h" for="ch" forName="rect7" refType="h" refFor="ch" refForName="circle7"/>
              <dgm:constr type="hOff" for="ch" forName="rect7" refType="hOff" refFor="ch" refForName="circle7"/>
              <dgm:constr type="b" for="ch" forName="rect7" refType="b" refFor="ch" refForName="circle7"/>
              <dgm:constr type="r" for="ch" forName="rect7ParTx" refType="l" refFor="ch" refForName="space"/>
              <dgm:constr type="w" for="ch" forName="rect7ParTx" refType="w" refFor="ch" refForName="rect7" fact="0.5"/>
              <dgm:constr type="t" for="ch" forName="rect7ParTx" refType="t" refFor="ch" refForName="rect7"/>
              <dgm:constr type="b" for="ch" forName="rect7ParTx" refType="b" refFor="ch" refForName="rect7"/>
              <dgm:constr type="r" for="ch" forName="rect7ChTx" refType="l" refFor="ch" refForName="rect7ParTx"/>
              <dgm:constr type="w" for="ch" forName="rect7ChTx" refType="w" refFor="ch" refForName="rect7ParTx"/>
              <dgm:constr type="t" for="ch" forName="rect7ChTx" refType="t" refFor="ch" refForName="rect7ParTx"/>
              <dgm:constr type="b" for="ch" forName="rect7ChTx" refType="b" refFor="ch" refForName="rect7ParTx"/>
              <dgm:constr type="r" for="ch" forName="rect7ParTxNoCh" refType="l" refFor="ch" refForName="space"/>
              <dgm:constr type="w" for="ch" forName="rect7ParTxNoCh" refType="w" refFor="ch" refForName="rect7"/>
              <dgm:constr type="t" for="ch" forName="rect7ParTxNoCh" refType="t" refFor="ch" refForName="rect7"/>
              <dgm:constr type="b" for="ch" forName="rect7ParTxNoCh" refType="b" refFor="ch" refForName="rect7"/>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r" for="ch" forName="rect6ParTx" refType="l" refFor="ch" refForName="space"/>
              <dgm:constr type="w" for="ch" forName="rect6ParTx" refType="w" refFor="ch" refForName="rect6" fact="0.5"/>
              <dgm:constr type="t" for="ch" forName="rect6ParTx" refType="t" refFor="ch" refForName="rect6"/>
              <dgm:constr type="b" for="ch" forName="rect6ParTx" refType="t" refFor="ch" refForName="rect7"/>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21">
            <dgm:constrLst/>
          </dgm:else>
        </dgm:choose>
      </dgm:else>
    </dgm:choose>
    <dgm:ruleLst/>
    <dgm:forEach name="Name22" axis="ch" ptType="node" cnt="1">
      <dgm:layoutNode name="circle1" styleLbl="node1">
        <dgm:alg type="sp"/>
        <dgm:choose name="Name23">
          <dgm:if name="Name24" func="var" arg="dir" op="equ" val="norm">
            <dgm:shape xmlns:r="http://schemas.openxmlformats.org/officeDocument/2006/relationships" type="pie" r:blip="">
              <dgm:adjLst>
                <dgm:adj idx="1" val="90"/>
                <dgm:adj idx="2" val="270"/>
              </dgm:adjLst>
            </dgm:shape>
          </dgm:if>
          <dgm:else name="Name25">
            <dgm:shape xmlns:r="http://schemas.openxmlformats.org/officeDocument/2006/relationships" type="pie" r:blip="">
              <dgm:adjLst>
                <dgm:adj idx="1" val="270"/>
                <dgm:adj idx="2" val="90"/>
              </dgm:adjLst>
            </dgm:shape>
          </dgm:else>
        </dgm:choose>
        <dgm:presOf/>
        <dgm:constrLst/>
        <dgm:ruleLst/>
      </dgm:layoutNode>
      <dgm:layoutNode name="space">
        <dgm:alg type="sp"/>
        <dgm:shape xmlns:r="http://schemas.openxmlformats.org/officeDocument/2006/relationships" r:blip="">
          <dgm:adjLst/>
        </dgm:shape>
        <dgm:presOf/>
        <dgm:constrLst/>
        <dgm:ruleLst/>
      </dgm:layoutNode>
      <dgm:layoutNode name="rect1" styleLbl="alignAcc1">
        <dgm:alg type="sp"/>
        <dgm:shape xmlns:r="http://schemas.openxmlformats.org/officeDocument/2006/relationships" type="rect" r:blip="">
          <dgm:adjLst/>
        </dgm:shape>
        <dgm:presOf axis="self"/>
        <dgm:constrLst/>
        <dgm:ruleLst/>
      </dgm:layoutNode>
    </dgm:forEach>
    <dgm:forEach name="Name26" axis="ch" ptType="node" st="2" cnt="1">
      <dgm:layoutNode name="vertSpace2">
        <dgm:alg type="sp"/>
        <dgm:shape xmlns:r="http://schemas.openxmlformats.org/officeDocument/2006/relationships" type="rect" r:blip="" hideGeom="1">
          <dgm:adjLst/>
        </dgm:shape>
        <dgm:presOf/>
        <dgm:constrLst/>
        <dgm:ruleLst/>
      </dgm:layoutNode>
      <dgm:layoutNode name="circle2" styleLbl="node1">
        <dgm:alg type="sp"/>
        <dgm:choose name="Name27">
          <dgm:if name="Name28" func="var" arg="dir" op="equ" val="norm">
            <dgm:shape xmlns:r="http://schemas.openxmlformats.org/officeDocument/2006/relationships" type="pie" r:blip="">
              <dgm:adjLst>
                <dgm:adj idx="1" val="90"/>
                <dgm:adj idx="2" val="270"/>
              </dgm:adjLst>
            </dgm:shape>
          </dgm:if>
          <dgm:else name="Name29">
            <dgm:shape xmlns:r="http://schemas.openxmlformats.org/officeDocument/2006/relationships" type="pie" r:blip="">
              <dgm:adjLst>
                <dgm:adj idx="1" val="270"/>
                <dgm:adj idx="2" val="90"/>
              </dgm:adjLst>
            </dgm:shape>
          </dgm:else>
        </dgm:choose>
        <dgm:presOf/>
        <dgm:constrLst/>
        <dgm:ruleLst/>
      </dgm:layoutNode>
      <dgm:layoutNode name="rect2" styleLbl="alignAcc1">
        <dgm:alg type="sp"/>
        <dgm:shape xmlns:r="http://schemas.openxmlformats.org/officeDocument/2006/relationships" type="rect" r:blip="">
          <dgm:adjLst/>
        </dgm:shape>
        <dgm:presOf axis="self"/>
        <dgm:constrLst/>
        <dgm:ruleLst/>
      </dgm:layoutNode>
    </dgm:forEach>
    <dgm:forEach name="Name30" axis="ch" ptType="node" st="3" cnt="1">
      <dgm:layoutNode name="vertSpace3">
        <dgm:alg type="sp"/>
        <dgm:shape xmlns:r="http://schemas.openxmlformats.org/officeDocument/2006/relationships" type="rect" r:blip="" hideGeom="1">
          <dgm:adjLst/>
        </dgm:shape>
        <dgm:presOf/>
        <dgm:constrLst/>
        <dgm:ruleLst/>
      </dgm:layoutNode>
      <dgm:layoutNode name="circle3" styleLbl="node1">
        <dgm:alg type="sp"/>
        <dgm:choose name="Name31">
          <dgm:if name="Name32" func="var" arg="dir" op="equ" val="norm">
            <dgm:shape xmlns:r="http://schemas.openxmlformats.org/officeDocument/2006/relationships" type="pie" r:blip="">
              <dgm:adjLst>
                <dgm:adj idx="1" val="90"/>
                <dgm:adj idx="2" val="270"/>
              </dgm:adjLst>
            </dgm:shape>
          </dgm:if>
          <dgm:else name="Name33">
            <dgm:shape xmlns:r="http://schemas.openxmlformats.org/officeDocument/2006/relationships" type="pie" r:blip="">
              <dgm:adjLst>
                <dgm:adj idx="1" val="270"/>
                <dgm:adj idx="2" val="90"/>
              </dgm:adjLst>
            </dgm:shape>
          </dgm:else>
        </dgm:choose>
        <dgm:presOf/>
        <dgm:constrLst/>
        <dgm:ruleLst/>
      </dgm:layoutNode>
      <dgm:layoutNode name="rect3" styleLbl="alignAcc1">
        <dgm:alg type="sp"/>
        <dgm:shape xmlns:r="http://schemas.openxmlformats.org/officeDocument/2006/relationships" type="rect" r:blip="">
          <dgm:adjLst/>
        </dgm:shape>
        <dgm:presOf axis="self"/>
        <dgm:constrLst/>
        <dgm:ruleLst/>
      </dgm:layoutNode>
    </dgm:forEach>
    <dgm:forEach name="Name34" axis="ch" ptType="node" st="4" cnt="1">
      <dgm:layoutNode name="vertSpace4">
        <dgm:alg type="sp"/>
        <dgm:shape xmlns:r="http://schemas.openxmlformats.org/officeDocument/2006/relationships" type="rect" r:blip="" hideGeom="1">
          <dgm:adjLst/>
        </dgm:shape>
        <dgm:presOf/>
        <dgm:constrLst/>
        <dgm:ruleLst/>
      </dgm:layoutNode>
      <dgm:layoutNode name="circle4" styleLbl="node1">
        <dgm:alg type="sp"/>
        <dgm:choose name="Name35">
          <dgm:if name="Name36" func="var" arg="dir" op="equ" val="norm">
            <dgm:shape xmlns:r="http://schemas.openxmlformats.org/officeDocument/2006/relationships" type="pie" r:blip="">
              <dgm:adjLst>
                <dgm:adj idx="1" val="90"/>
                <dgm:adj idx="2" val="270"/>
              </dgm:adjLst>
            </dgm:shape>
          </dgm:if>
          <dgm:else name="Name37">
            <dgm:shape xmlns:r="http://schemas.openxmlformats.org/officeDocument/2006/relationships" type="pie" r:blip="">
              <dgm:adjLst>
                <dgm:adj idx="1" val="270"/>
                <dgm:adj idx="2" val="90"/>
              </dgm:adjLst>
            </dgm:shape>
          </dgm:else>
        </dgm:choose>
        <dgm:presOf/>
        <dgm:constrLst/>
        <dgm:ruleLst/>
      </dgm:layoutNode>
      <dgm:layoutNode name="rect4" styleLbl="alignAcc1">
        <dgm:alg type="sp"/>
        <dgm:shape xmlns:r="http://schemas.openxmlformats.org/officeDocument/2006/relationships" type="rect" r:blip="">
          <dgm:adjLst/>
        </dgm:shape>
        <dgm:presOf axis="self"/>
        <dgm:constrLst/>
        <dgm:ruleLst/>
      </dgm:layoutNode>
    </dgm:forEach>
    <dgm:forEach name="Name38" axis="ch" ptType="node" st="5" cnt="1">
      <dgm:layoutNode name="vertSpace5">
        <dgm:alg type="sp"/>
        <dgm:shape xmlns:r="http://schemas.openxmlformats.org/officeDocument/2006/relationships" type="rect" r:blip="" hideGeom="1">
          <dgm:adjLst/>
        </dgm:shape>
        <dgm:presOf/>
        <dgm:constrLst/>
        <dgm:ruleLst/>
      </dgm:layoutNode>
      <dgm:layoutNode name="circle5" styleLbl="node1">
        <dgm:alg type="sp"/>
        <dgm:choose name="Name39">
          <dgm:if name="Name40" func="var" arg="dir" op="equ" val="norm">
            <dgm:shape xmlns:r="http://schemas.openxmlformats.org/officeDocument/2006/relationships" type="pie" r:blip="">
              <dgm:adjLst>
                <dgm:adj idx="1" val="90"/>
                <dgm:adj idx="2" val="270"/>
              </dgm:adjLst>
            </dgm:shape>
          </dgm:if>
          <dgm:else name="Name41">
            <dgm:shape xmlns:r="http://schemas.openxmlformats.org/officeDocument/2006/relationships" type="pie" r:blip="">
              <dgm:adjLst>
                <dgm:adj idx="1" val="270"/>
                <dgm:adj idx="2" val="90"/>
              </dgm:adjLst>
            </dgm:shape>
          </dgm:else>
        </dgm:choose>
        <dgm:presOf/>
        <dgm:constrLst/>
        <dgm:ruleLst/>
      </dgm:layoutNode>
      <dgm:layoutNode name="rect5" styleLbl="alignAcc1">
        <dgm:alg type="sp"/>
        <dgm:shape xmlns:r="http://schemas.openxmlformats.org/officeDocument/2006/relationships" type="rect" r:blip="">
          <dgm:adjLst/>
        </dgm:shape>
        <dgm:presOf axis="self"/>
        <dgm:constrLst/>
        <dgm:ruleLst/>
      </dgm:layoutNode>
    </dgm:forEach>
    <dgm:forEach name="Name42" axis="ch" ptType="node" st="6" cnt="1">
      <dgm:layoutNode name="vertSpace6">
        <dgm:alg type="sp"/>
        <dgm:shape xmlns:r="http://schemas.openxmlformats.org/officeDocument/2006/relationships" type="rect" r:blip="" hideGeom="1">
          <dgm:adjLst/>
        </dgm:shape>
        <dgm:presOf/>
        <dgm:constrLst/>
        <dgm:ruleLst/>
      </dgm:layoutNode>
      <dgm:layoutNode name="circle6" styleLbl="node1">
        <dgm:alg type="sp"/>
        <dgm:choose name="Name43">
          <dgm:if name="Name44" func="var" arg="dir" op="equ" val="norm">
            <dgm:shape xmlns:r="http://schemas.openxmlformats.org/officeDocument/2006/relationships" type="pie" r:blip="">
              <dgm:adjLst>
                <dgm:adj idx="1" val="90"/>
                <dgm:adj idx="2" val="270"/>
              </dgm:adjLst>
            </dgm:shape>
          </dgm:if>
          <dgm:else name="Name45">
            <dgm:shape xmlns:r="http://schemas.openxmlformats.org/officeDocument/2006/relationships" type="pie" r:blip="">
              <dgm:adjLst>
                <dgm:adj idx="1" val="270"/>
                <dgm:adj idx="2" val="90"/>
              </dgm:adjLst>
            </dgm:shape>
          </dgm:else>
        </dgm:choose>
        <dgm:presOf/>
        <dgm:constrLst/>
        <dgm:ruleLst/>
      </dgm:layoutNode>
      <dgm:layoutNode name="rect6" styleLbl="alignAcc1">
        <dgm:alg type="sp"/>
        <dgm:shape xmlns:r="http://schemas.openxmlformats.org/officeDocument/2006/relationships" type="rect" r:blip="">
          <dgm:adjLst/>
        </dgm:shape>
        <dgm:presOf axis="self"/>
        <dgm:constrLst/>
        <dgm:ruleLst/>
      </dgm:layoutNode>
    </dgm:forEach>
    <dgm:forEach name="Name46" axis="ch" ptType="node" st="7" cnt="1">
      <dgm:layoutNode name="vertSpace7">
        <dgm:alg type="sp"/>
        <dgm:shape xmlns:r="http://schemas.openxmlformats.org/officeDocument/2006/relationships" type="rect" r:blip="" hideGeom="1">
          <dgm:adjLst/>
        </dgm:shape>
        <dgm:presOf/>
        <dgm:constrLst/>
        <dgm:ruleLst/>
      </dgm:layoutNode>
      <dgm:layoutNode name="circle7" styleLbl="node1">
        <dgm:alg type="sp"/>
        <dgm:choose name="Name47">
          <dgm:if name="Name48" func="var" arg="dir" op="equ" val="norm">
            <dgm:shape xmlns:r="http://schemas.openxmlformats.org/officeDocument/2006/relationships" type="pie" r:blip="">
              <dgm:adjLst>
                <dgm:adj idx="1" val="90"/>
                <dgm:adj idx="2" val="270"/>
              </dgm:adjLst>
            </dgm:shape>
          </dgm:if>
          <dgm:else name="Name49">
            <dgm:shape xmlns:r="http://schemas.openxmlformats.org/officeDocument/2006/relationships" type="pie" r:blip="">
              <dgm:adjLst>
                <dgm:adj idx="1" val="270"/>
                <dgm:adj idx="2" val="90"/>
              </dgm:adjLst>
            </dgm:shape>
          </dgm:else>
        </dgm:choose>
        <dgm:presOf/>
        <dgm:constrLst/>
        <dgm:ruleLst/>
      </dgm:layoutNode>
      <dgm:layoutNode name="rect7" styleLbl="alignAcc1">
        <dgm:alg type="sp"/>
        <dgm:shape xmlns:r="http://schemas.openxmlformats.org/officeDocument/2006/relationships" type="rect" r:blip="">
          <dgm:adjLst/>
        </dgm:shape>
        <dgm:presOf axis="self"/>
        <dgm:constrLst/>
        <dgm:ruleLst/>
      </dgm:layoutNode>
    </dgm:forEach>
    <dgm:forEach name="Name50" axis="ch" ptType="node" cnt="1">
      <dgm:choose name="Name51">
        <dgm:if name="Name52" axis="root des" ptType="all node" func="maxDepth" op="gte" val="2">
          <dgm:layoutNode name="rect1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1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3">
          <dgm:layoutNode name="rect1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4" axis="ch" ptType="node" st="2" cnt="1">
      <dgm:choose name="Name55">
        <dgm:if name="Name56" axis="root des" ptType="all node" func="maxDepth" op="gte" val="2">
          <dgm:layoutNode name="rect2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2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7">
          <dgm:layoutNode name="rect2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8" axis="ch" ptType="node" st="3" cnt="1">
      <dgm:choose name="Name59">
        <dgm:if name="Name60" axis="root des" ptType="all node" func="maxDepth" op="gte" val="2">
          <dgm:layoutNode name="rect3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3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1">
          <dgm:layoutNode name="rect3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2" axis="ch" ptType="node" st="4" cnt="1">
      <dgm:choose name="Name63">
        <dgm:if name="Name64" axis="root des" ptType="all node" func="maxDepth" op="gte" val="2">
          <dgm:layoutNode name="rect4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4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5">
          <dgm:layoutNode name="rect4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6" axis="ch" ptType="node" st="5" cnt="1">
      <dgm:choose name="Name67">
        <dgm:if name="Name68" axis="root des" ptType="all node" func="maxDepth" op="gte" val="2">
          <dgm:layoutNode name="rect5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5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9">
          <dgm:layoutNode name="rect5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0" axis="ch" ptType="node" st="6" cnt="1">
      <dgm:choose name="Name71">
        <dgm:if name="Name72" axis="root des" ptType="all node" func="maxDepth" op="gte" val="2">
          <dgm:layoutNode name="rect6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6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3">
          <dgm:layoutNode name="rect6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4" axis="ch" ptType="node" st="7" cnt="1">
      <dgm:choose name="Name75">
        <dgm:if name="Name76" axis="root des" ptType="all node" func="maxDepth" op="gte" val="2">
          <dgm:layoutNode name="rect7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7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7">
          <dgm:layoutNode name="rect7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layoutNode>
</dgm:layoutDef>
</file>

<file path=ppt/diagrams/layout9.xml><?xml version="1.0" encoding="utf-8"?>
<dgm:layoutDef xmlns:dgm="http://schemas.openxmlformats.org/drawingml/2006/diagram" xmlns:a="http://schemas.openxmlformats.org/drawingml/2006/main" uniqueId="urn:microsoft.com/office/officeart/2005/8/layout/target3">
  <dgm:title val=""/>
  <dgm:desc val=""/>
  <dgm:catLst>
    <dgm:cat type="relationship" pri="11000"/>
    <dgm:cat type="list" pri="22000"/>
    <dgm:cat type="convert"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tyleData>
  <dgm:clr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clrData>
  <dgm:layoutNode name="Name0">
    <dgm:varLst>
      <dgm:chMax val="7"/>
      <dgm:dir/>
      <dgm:animLvl val="lvl"/>
      <dgm:resizeHandles val="exact"/>
    </dgm:varLst>
    <dgm:alg type="composite"/>
    <dgm:shape xmlns:r="http://schemas.openxmlformats.org/officeDocument/2006/relationships" r:blip="">
      <dgm:adjLst/>
    </dgm:shape>
    <dgm:presOf/>
    <dgm:choose name="Name1">
      <dgm:if name="Name2" func="var" arg="dir" op="equ" val="norm">
        <dgm:choose name="Name3">
          <dgm:if name="Name4" axis="ch" ptType="node" func="cnt" op="equ" val="1">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rect1ParTx" refType="r" refFor="ch" refForName="space"/>
              <dgm:constr type="w" for="ch" forName="rect1ParTx" refType="w" refFor="ch" refForName="rect1" fact="0.5"/>
              <dgm:constr type="t" for="ch" forName="rect1ParTx" refType="t" refFor="ch" refForName="rect1"/>
              <dgm:constr type="b" for="ch" forName="rect1ParTx" refType="b" refFor="ch" refForName="rect1"/>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5" axis="ch" ptType="node" func="cnt" op="equ" val="2">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rect2ParTx" refType="r" refFor="ch" refForName="space"/>
              <dgm:constr type="w" for="ch" forName="rect2ParTx" refType="w" refFor="ch" refForName="rect2" fact="0.5"/>
              <dgm:constr type="t" for="ch" forName="rect2ParTx" refType="t" refFor="ch" refForName="rect2"/>
              <dgm:constr type="b" for="ch" forName="rect2ParTx" refType="b" refFor="ch" refForName="rect2"/>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b" refFor="ch" refForName="rect2"/>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6" axis="ch" ptType="node" func="cnt" op="equ" val="3">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rect3ParTx" refType="r" refFor="ch" refForName="space"/>
              <dgm:constr type="w" for="ch" forName="rect3ParTx" refType="w" refFor="ch" refForName="rect3" fact="0.5"/>
              <dgm:constr type="t" for="ch" forName="rect3ParTx" refType="t" refFor="ch" refForName="rect3"/>
              <dgm:constr type="b" for="ch" forName="rect3ParTx" refType="b" refFor="ch" refForName="rect3"/>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b" refFor="ch" refForName="rect3"/>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7" axis="ch" ptType="node" func="cnt" op="equ" val="4">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rect4ParTx" refType="r" refFor="ch" refForName="space"/>
              <dgm:constr type="w" for="ch" forName="rect4ParTx" refType="w" refFor="ch" refForName="rect4" fact="0.5"/>
              <dgm:constr type="t" for="ch" forName="rect4ParTx" refType="t" refFor="ch" refForName="rect4"/>
              <dgm:constr type="b" for="ch" forName="rect4ParTx" refType="b" refFor="ch" refForName="rect4"/>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b" refFor="ch" refForName="rect4"/>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8" axis="ch" ptType="node" func="cnt" op="equ" val="5">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rect5ParTx" refType="r" refFor="ch" refForName="space"/>
              <dgm:constr type="w" for="ch" forName="rect5ParTx" refType="w" refFor="ch" refForName="rect5" fact="0.5"/>
              <dgm:constr type="t" for="ch" forName="rect5ParTx" refType="t" refFor="ch" refForName="rect5"/>
              <dgm:constr type="b" for="ch" forName="rect5ParTx" refType="b" refFor="ch" refForName="rect5"/>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b" refFor="ch" refForName="rect5"/>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9" axis="ch" ptType="node" func="cnt" op="equ" val="6">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rect6ParTx" refType="r" refFor="ch" refForName="space"/>
              <dgm:constr type="w" for="ch" forName="rect6ParTx" refType="w" refFor="ch" refForName="rect6" fact="0.5"/>
              <dgm:constr type="t" for="ch" forName="rect6ParTx" refType="t" refFor="ch" refForName="rect6"/>
              <dgm:constr type="b" for="ch" forName="rect6ParTx" refType="b" refFor="ch" refForName="rect6"/>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b" refFor="ch" refForName="rect6"/>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10" axis="ch" ptType="node" func="cnt" op="gte" val="7">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l"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l" for="ch" forName="rect7" refType="r" refFor="ch" refForName="space"/>
              <dgm:constr type="r" for="ch" forName="rect7" refType="w"/>
              <dgm:constr type="h" for="ch" forName="rect7" refType="h" refFor="ch" refForName="circle7"/>
              <dgm:constr type="hOff" for="ch" forName="rect7" refType="hOff" refFor="ch" refForName="circle7"/>
              <dgm:constr type="b" for="ch" forName="rect7" refType="b" refFor="ch" refForName="circle7"/>
              <dgm:constr type="l" for="ch" forName="rect7ParTx" refType="r" refFor="ch" refForName="space"/>
              <dgm:constr type="w" for="ch" forName="rect7ParTx" refType="w" refFor="ch" refForName="rect7" fact="0.5"/>
              <dgm:constr type="t" for="ch" forName="rect7ParTx" refType="t" refFor="ch" refForName="rect7"/>
              <dgm:constr type="b" for="ch" forName="rect7ParTx" refType="b" refFor="ch" refForName="rect7"/>
              <dgm:constr type="l" for="ch" forName="rect7ChTx" refType="r" refFor="ch" refForName="rect7ParTx"/>
              <dgm:constr type="w" for="ch" forName="rect7ChTx" refType="w" refFor="ch" refForName="rect7ParTx"/>
              <dgm:constr type="t" for="ch" forName="rect7ChTx" refType="t" refFor="ch" refForName="rect7ParTx"/>
              <dgm:constr type="b" for="ch" forName="rect7ChTx" refType="b" refFor="ch" refForName="rect7ParTx"/>
              <dgm:constr type="l" for="ch" forName="rect7ParTxNoCh" refType="r" refFor="ch" refForName="space"/>
              <dgm:constr type="w" for="ch" forName="rect7ParTxNoCh" refType="w" refFor="ch" refForName="rect7"/>
              <dgm:constr type="t" for="ch" forName="rect7ParTxNoCh" refType="t" refFor="ch" refForName="rect7"/>
              <dgm:constr type="b" for="ch" forName="rect7ParTxNoCh" refType="b" refFor="ch" refForName="rect7"/>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l" for="ch" forName="rect6ParTx" refType="r" refFor="ch" refForName="space"/>
              <dgm:constr type="w" for="ch" forName="rect6ParTx" refType="w" refFor="ch" refForName="rect6" fact="0.5"/>
              <dgm:constr type="t" for="ch" forName="rect6ParTx" refType="t" refFor="ch" refForName="rect6"/>
              <dgm:constr type="b" for="ch" forName="rect6ParTx" refType="t" refFor="ch" refForName="rect7"/>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11">
            <dgm:constrLst/>
          </dgm:else>
        </dgm:choose>
      </dgm:if>
      <dgm:else name="Name12">
        <dgm:choose name="Name13">
          <dgm:if name="Name14" axis="ch" ptType="node" func="cnt" op="equ" val="1">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r" for="ch" forName="rect1ParTx" refType="l" refFor="ch" refForName="space"/>
              <dgm:constr type="w" for="ch" forName="rect1ParTx" refType="w" refFor="ch" refForName="rect1" fact="0.5"/>
              <dgm:constr type="t" for="ch" forName="rect1ParTx" refType="t" refFor="ch" refForName="rect1"/>
              <dgm:constr type="b" for="ch" forName="rect1ParTx" refType="b" refFor="ch" refForName="rect1"/>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15" axis="ch" ptType="node" func="cnt" op="equ" val="2">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r" for="ch" forName="rect2ParTx" refType="l" refFor="ch" refForName="space"/>
              <dgm:constr type="w" for="ch" forName="rect2ParTx" refType="w" refFor="ch" refForName="rect2" fact="0.5"/>
              <dgm:constr type="t" for="ch" forName="rect2ParTx" refType="t" refFor="ch" refForName="rect2"/>
              <dgm:constr type="b" for="ch" forName="rect2ParTx" refType="b" refFor="ch" refForName="rect2"/>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b" refFor="ch" refForName="rect2"/>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16" axis="ch" ptType="node" func="cnt" op="equ" val="3">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r" for="ch" forName="rect3ParTx" refType="l" refFor="ch" refForName="space"/>
              <dgm:constr type="w" for="ch" forName="rect3ParTx" refType="w" refFor="ch" refForName="rect3" fact="0.5"/>
              <dgm:constr type="t" for="ch" forName="rect3ParTx" refType="t" refFor="ch" refForName="rect3"/>
              <dgm:constr type="b" for="ch" forName="rect3ParTx" refType="b" refFor="ch" refForName="rect3"/>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b" refFor="ch" refForName="rect3"/>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17" axis="ch" ptType="node" func="cnt" op="equ" val="4">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r" for="ch" forName="rect4ParTx" refType="l" refFor="ch" refForName="space"/>
              <dgm:constr type="w" for="ch" forName="rect4ParTx" refType="w" refFor="ch" refForName="rect4" fact="0.5"/>
              <dgm:constr type="t" for="ch" forName="rect4ParTx" refType="t" refFor="ch" refForName="rect4"/>
              <dgm:constr type="b" for="ch" forName="rect4ParTx" refType="b" refFor="ch" refForName="rect4"/>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b" refFor="ch" refForName="rect4"/>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18" axis="ch" ptType="node" func="cnt" op="equ" val="5">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r" for="ch" forName="rect5ParTx" refType="l" refFor="ch" refForName="space"/>
              <dgm:constr type="w" for="ch" forName="rect5ParTx" refType="w" refFor="ch" refForName="rect5" fact="0.5"/>
              <dgm:constr type="t" for="ch" forName="rect5ParTx" refType="t" refFor="ch" refForName="rect5"/>
              <dgm:constr type="b" for="ch" forName="rect5ParTx" refType="b" refFor="ch" refForName="rect5"/>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b" refFor="ch" refForName="rect5"/>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19" axis="ch" ptType="node" func="cnt" op="equ" val="6">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r" for="ch" forName="rect6ParTx" refType="l" refFor="ch" refForName="space"/>
              <dgm:constr type="w" for="ch" forName="rect6ParTx" refType="w" refFor="ch" refForName="rect6" fact="0.5"/>
              <dgm:constr type="t" for="ch" forName="rect6ParTx" refType="t" refFor="ch" refForName="rect6"/>
              <dgm:constr type="b" for="ch" forName="rect6ParTx" refType="b" refFor="ch" refForName="rect6"/>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b" refFor="ch" refForName="rect6"/>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20" axis="ch" ptType="node" func="cnt" op="gte" val="7">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r"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r" for="ch" forName="rect7" refType="l" refFor="ch" refForName="space"/>
              <dgm:constr type="l" for="ch" forName="rect7"/>
              <dgm:constr type="h" for="ch" forName="rect7" refType="h" refFor="ch" refForName="circle7"/>
              <dgm:constr type="hOff" for="ch" forName="rect7" refType="hOff" refFor="ch" refForName="circle7"/>
              <dgm:constr type="b" for="ch" forName="rect7" refType="b" refFor="ch" refForName="circle7"/>
              <dgm:constr type="r" for="ch" forName="rect7ParTx" refType="l" refFor="ch" refForName="space"/>
              <dgm:constr type="w" for="ch" forName="rect7ParTx" refType="w" refFor="ch" refForName="rect7" fact="0.5"/>
              <dgm:constr type="t" for="ch" forName="rect7ParTx" refType="t" refFor="ch" refForName="rect7"/>
              <dgm:constr type="b" for="ch" forName="rect7ParTx" refType="b" refFor="ch" refForName="rect7"/>
              <dgm:constr type="r" for="ch" forName="rect7ChTx" refType="l" refFor="ch" refForName="rect7ParTx"/>
              <dgm:constr type="w" for="ch" forName="rect7ChTx" refType="w" refFor="ch" refForName="rect7ParTx"/>
              <dgm:constr type="t" for="ch" forName="rect7ChTx" refType="t" refFor="ch" refForName="rect7ParTx"/>
              <dgm:constr type="b" for="ch" forName="rect7ChTx" refType="b" refFor="ch" refForName="rect7ParTx"/>
              <dgm:constr type="r" for="ch" forName="rect7ParTxNoCh" refType="l" refFor="ch" refForName="space"/>
              <dgm:constr type="w" for="ch" forName="rect7ParTxNoCh" refType="w" refFor="ch" refForName="rect7"/>
              <dgm:constr type="t" for="ch" forName="rect7ParTxNoCh" refType="t" refFor="ch" refForName="rect7"/>
              <dgm:constr type="b" for="ch" forName="rect7ParTxNoCh" refType="b" refFor="ch" refForName="rect7"/>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r" for="ch" forName="rect6ParTx" refType="l" refFor="ch" refForName="space"/>
              <dgm:constr type="w" for="ch" forName="rect6ParTx" refType="w" refFor="ch" refForName="rect6" fact="0.5"/>
              <dgm:constr type="t" for="ch" forName="rect6ParTx" refType="t" refFor="ch" refForName="rect6"/>
              <dgm:constr type="b" for="ch" forName="rect6ParTx" refType="t" refFor="ch" refForName="rect7"/>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21">
            <dgm:constrLst/>
          </dgm:else>
        </dgm:choose>
      </dgm:else>
    </dgm:choose>
    <dgm:ruleLst/>
    <dgm:forEach name="Name22" axis="ch" ptType="node" cnt="1">
      <dgm:layoutNode name="circle1" styleLbl="node1">
        <dgm:alg type="sp"/>
        <dgm:choose name="Name23">
          <dgm:if name="Name24" func="var" arg="dir" op="equ" val="norm">
            <dgm:shape xmlns:r="http://schemas.openxmlformats.org/officeDocument/2006/relationships" type="pie" r:blip="">
              <dgm:adjLst>
                <dgm:adj idx="1" val="90"/>
                <dgm:adj idx="2" val="270"/>
              </dgm:adjLst>
            </dgm:shape>
          </dgm:if>
          <dgm:else name="Name25">
            <dgm:shape xmlns:r="http://schemas.openxmlformats.org/officeDocument/2006/relationships" type="pie" r:blip="">
              <dgm:adjLst>
                <dgm:adj idx="1" val="270"/>
                <dgm:adj idx="2" val="90"/>
              </dgm:adjLst>
            </dgm:shape>
          </dgm:else>
        </dgm:choose>
        <dgm:presOf/>
        <dgm:constrLst/>
        <dgm:ruleLst/>
      </dgm:layoutNode>
      <dgm:layoutNode name="space">
        <dgm:alg type="sp"/>
        <dgm:shape xmlns:r="http://schemas.openxmlformats.org/officeDocument/2006/relationships" r:blip="">
          <dgm:adjLst/>
        </dgm:shape>
        <dgm:presOf/>
        <dgm:constrLst/>
        <dgm:ruleLst/>
      </dgm:layoutNode>
      <dgm:layoutNode name="rect1" styleLbl="alignAcc1">
        <dgm:alg type="sp"/>
        <dgm:shape xmlns:r="http://schemas.openxmlformats.org/officeDocument/2006/relationships" type="rect" r:blip="">
          <dgm:adjLst/>
        </dgm:shape>
        <dgm:presOf axis="self"/>
        <dgm:constrLst/>
        <dgm:ruleLst/>
      </dgm:layoutNode>
    </dgm:forEach>
    <dgm:forEach name="Name26" axis="ch" ptType="node" st="2" cnt="1">
      <dgm:layoutNode name="vertSpace2">
        <dgm:alg type="sp"/>
        <dgm:shape xmlns:r="http://schemas.openxmlformats.org/officeDocument/2006/relationships" type="rect" r:blip="" hideGeom="1">
          <dgm:adjLst/>
        </dgm:shape>
        <dgm:presOf/>
        <dgm:constrLst/>
        <dgm:ruleLst/>
      </dgm:layoutNode>
      <dgm:layoutNode name="circle2" styleLbl="node1">
        <dgm:alg type="sp"/>
        <dgm:choose name="Name27">
          <dgm:if name="Name28" func="var" arg="dir" op="equ" val="norm">
            <dgm:shape xmlns:r="http://schemas.openxmlformats.org/officeDocument/2006/relationships" type="pie" r:blip="">
              <dgm:adjLst>
                <dgm:adj idx="1" val="90"/>
                <dgm:adj idx="2" val="270"/>
              </dgm:adjLst>
            </dgm:shape>
          </dgm:if>
          <dgm:else name="Name29">
            <dgm:shape xmlns:r="http://schemas.openxmlformats.org/officeDocument/2006/relationships" type="pie" r:blip="">
              <dgm:adjLst>
                <dgm:adj idx="1" val="270"/>
                <dgm:adj idx="2" val="90"/>
              </dgm:adjLst>
            </dgm:shape>
          </dgm:else>
        </dgm:choose>
        <dgm:presOf/>
        <dgm:constrLst/>
        <dgm:ruleLst/>
      </dgm:layoutNode>
      <dgm:layoutNode name="rect2" styleLbl="alignAcc1">
        <dgm:alg type="sp"/>
        <dgm:shape xmlns:r="http://schemas.openxmlformats.org/officeDocument/2006/relationships" type="rect" r:blip="">
          <dgm:adjLst/>
        </dgm:shape>
        <dgm:presOf axis="self"/>
        <dgm:constrLst/>
        <dgm:ruleLst/>
      </dgm:layoutNode>
    </dgm:forEach>
    <dgm:forEach name="Name30" axis="ch" ptType="node" st="3" cnt="1">
      <dgm:layoutNode name="vertSpace3">
        <dgm:alg type="sp"/>
        <dgm:shape xmlns:r="http://schemas.openxmlformats.org/officeDocument/2006/relationships" type="rect" r:blip="" hideGeom="1">
          <dgm:adjLst/>
        </dgm:shape>
        <dgm:presOf/>
        <dgm:constrLst/>
        <dgm:ruleLst/>
      </dgm:layoutNode>
      <dgm:layoutNode name="circle3" styleLbl="node1">
        <dgm:alg type="sp"/>
        <dgm:choose name="Name31">
          <dgm:if name="Name32" func="var" arg="dir" op="equ" val="norm">
            <dgm:shape xmlns:r="http://schemas.openxmlformats.org/officeDocument/2006/relationships" type="pie" r:blip="">
              <dgm:adjLst>
                <dgm:adj idx="1" val="90"/>
                <dgm:adj idx="2" val="270"/>
              </dgm:adjLst>
            </dgm:shape>
          </dgm:if>
          <dgm:else name="Name33">
            <dgm:shape xmlns:r="http://schemas.openxmlformats.org/officeDocument/2006/relationships" type="pie" r:blip="">
              <dgm:adjLst>
                <dgm:adj idx="1" val="270"/>
                <dgm:adj idx="2" val="90"/>
              </dgm:adjLst>
            </dgm:shape>
          </dgm:else>
        </dgm:choose>
        <dgm:presOf/>
        <dgm:constrLst/>
        <dgm:ruleLst/>
      </dgm:layoutNode>
      <dgm:layoutNode name="rect3" styleLbl="alignAcc1">
        <dgm:alg type="sp"/>
        <dgm:shape xmlns:r="http://schemas.openxmlformats.org/officeDocument/2006/relationships" type="rect" r:blip="">
          <dgm:adjLst/>
        </dgm:shape>
        <dgm:presOf axis="self"/>
        <dgm:constrLst/>
        <dgm:ruleLst/>
      </dgm:layoutNode>
    </dgm:forEach>
    <dgm:forEach name="Name34" axis="ch" ptType="node" st="4" cnt="1">
      <dgm:layoutNode name="vertSpace4">
        <dgm:alg type="sp"/>
        <dgm:shape xmlns:r="http://schemas.openxmlformats.org/officeDocument/2006/relationships" type="rect" r:blip="" hideGeom="1">
          <dgm:adjLst/>
        </dgm:shape>
        <dgm:presOf/>
        <dgm:constrLst/>
        <dgm:ruleLst/>
      </dgm:layoutNode>
      <dgm:layoutNode name="circle4" styleLbl="node1">
        <dgm:alg type="sp"/>
        <dgm:choose name="Name35">
          <dgm:if name="Name36" func="var" arg="dir" op="equ" val="norm">
            <dgm:shape xmlns:r="http://schemas.openxmlformats.org/officeDocument/2006/relationships" type="pie" r:blip="">
              <dgm:adjLst>
                <dgm:adj idx="1" val="90"/>
                <dgm:adj idx="2" val="270"/>
              </dgm:adjLst>
            </dgm:shape>
          </dgm:if>
          <dgm:else name="Name37">
            <dgm:shape xmlns:r="http://schemas.openxmlformats.org/officeDocument/2006/relationships" type="pie" r:blip="">
              <dgm:adjLst>
                <dgm:adj idx="1" val="270"/>
                <dgm:adj idx="2" val="90"/>
              </dgm:adjLst>
            </dgm:shape>
          </dgm:else>
        </dgm:choose>
        <dgm:presOf/>
        <dgm:constrLst/>
        <dgm:ruleLst/>
      </dgm:layoutNode>
      <dgm:layoutNode name="rect4" styleLbl="alignAcc1">
        <dgm:alg type="sp"/>
        <dgm:shape xmlns:r="http://schemas.openxmlformats.org/officeDocument/2006/relationships" type="rect" r:blip="">
          <dgm:adjLst/>
        </dgm:shape>
        <dgm:presOf axis="self"/>
        <dgm:constrLst/>
        <dgm:ruleLst/>
      </dgm:layoutNode>
    </dgm:forEach>
    <dgm:forEach name="Name38" axis="ch" ptType="node" st="5" cnt="1">
      <dgm:layoutNode name="vertSpace5">
        <dgm:alg type="sp"/>
        <dgm:shape xmlns:r="http://schemas.openxmlformats.org/officeDocument/2006/relationships" type="rect" r:blip="" hideGeom="1">
          <dgm:adjLst/>
        </dgm:shape>
        <dgm:presOf/>
        <dgm:constrLst/>
        <dgm:ruleLst/>
      </dgm:layoutNode>
      <dgm:layoutNode name="circle5" styleLbl="node1">
        <dgm:alg type="sp"/>
        <dgm:choose name="Name39">
          <dgm:if name="Name40" func="var" arg="dir" op="equ" val="norm">
            <dgm:shape xmlns:r="http://schemas.openxmlformats.org/officeDocument/2006/relationships" type="pie" r:blip="">
              <dgm:adjLst>
                <dgm:adj idx="1" val="90"/>
                <dgm:adj idx="2" val="270"/>
              </dgm:adjLst>
            </dgm:shape>
          </dgm:if>
          <dgm:else name="Name41">
            <dgm:shape xmlns:r="http://schemas.openxmlformats.org/officeDocument/2006/relationships" type="pie" r:blip="">
              <dgm:adjLst>
                <dgm:adj idx="1" val="270"/>
                <dgm:adj idx="2" val="90"/>
              </dgm:adjLst>
            </dgm:shape>
          </dgm:else>
        </dgm:choose>
        <dgm:presOf/>
        <dgm:constrLst/>
        <dgm:ruleLst/>
      </dgm:layoutNode>
      <dgm:layoutNode name="rect5" styleLbl="alignAcc1">
        <dgm:alg type="sp"/>
        <dgm:shape xmlns:r="http://schemas.openxmlformats.org/officeDocument/2006/relationships" type="rect" r:blip="">
          <dgm:adjLst/>
        </dgm:shape>
        <dgm:presOf axis="self"/>
        <dgm:constrLst/>
        <dgm:ruleLst/>
      </dgm:layoutNode>
    </dgm:forEach>
    <dgm:forEach name="Name42" axis="ch" ptType="node" st="6" cnt="1">
      <dgm:layoutNode name="vertSpace6">
        <dgm:alg type="sp"/>
        <dgm:shape xmlns:r="http://schemas.openxmlformats.org/officeDocument/2006/relationships" type="rect" r:blip="" hideGeom="1">
          <dgm:adjLst/>
        </dgm:shape>
        <dgm:presOf/>
        <dgm:constrLst/>
        <dgm:ruleLst/>
      </dgm:layoutNode>
      <dgm:layoutNode name="circle6" styleLbl="node1">
        <dgm:alg type="sp"/>
        <dgm:choose name="Name43">
          <dgm:if name="Name44" func="var" arg="dir" op="equ" val="norm">
            <dgm:shape xmlns:r="http://schemas.openxmlformats.org/officeDocument/2006/relationships" type="pie" r:blip="">
              <dgm:adjLst>
                <dgm:adj idx="1" val="90"/>
                <dgm:adj idx="2" val="270"/>
              </dgm:adjLst>
            </dgm:shape>
          </dgm:if>
          <dgm:else name="Name45">
            <dgm:shape xmlns:r="http://schemas.openxmlformats.org/officeDocument/2006/relationships" type="pie" r:blip="">
              <dgm:adjLst>
                <dgm:adj idx="1" val="270"/>
                <dgm:adj idx="2" val="90"/>
              </dgm:adjLst>
            </dgm:shape>
          </dgm:else>
        </dgm:choose>
        <dgm:presOf/>
        <dgm:constrLst/>
        <dgm:ruleLst/>
      </dgm:layoutNode>
      <dgm:layoutNode name="rect6" styleLbl="alignAcc1">
        <dgm:alg type="sp"/>
        <dgm:shape xmlns:r="http://schemas.openxmlformats.org/officeDocument/2006/relationships" type="rect" r:blip="">
          <dgm:adjLst/>
        </dgm:shape>
        <dgm:presOf axis="self"/>
        <dgm:constrLst/>
        <dgm:ruleLst/>
      </dgm:layoutNode>
    </dgm:forEach>
    <dgm:forEach name="Name46" axis="ch" ptType="node" st="7" cnt="1">
      <dgm:layoutNode name="vertSpace7">
        <dgm:alg type="sp"/>
        <dgm:shape xmlns:r="http://schemas.openxmlformats.org/officeDocument/2006/relationships" type="rect" r:blip="" hideGeom="1">
          <dgm:adjLst/>
        </dgm:shape>
        <dgm:presOf/>
        <dgm:constrLst/>
        <dgm:ruleLst/>
      </dgm:layoutNode>
      <dgm:layoutNode name="circle7" styleLbl="node1">
        <dgm:alg type="sp"/>
        <dgm:choose name="Name47">
          <dgm:if name="Name48" func="var" arg="dir" op="equ" val="norm">
            <dgm:shape xmlns:r="http://schemas.openxmlformats.org/officeDocument/2006/relationships" type="pie" r:blip="">
              <dgm:adjLst>
                <dgm:adj idx="1" val="90"/>
                <dgm:adj idx="2" val="270"/>
              </dgm:adjLst>
            </dgm:shape>
          </dgm:if>
          <dgm:else name="Name49">
            <dgm:shape xmlns:r="http://schemas.openxmlformats.org/officeDocument/2006/relationships" type="pie" r:blip="">
              <dgm:adjLst>
                <dgm:adj idx="1" val="270"/>
                <dgm:adj idx="2" val="90"/>
              </dgm:adjLst>
            </dgm:shape>
          </dgm:else>
        </dgm:choose>
        <dgm:presOf/>
        <dgm:constrLst/>
        <dgm:ruleLst/>
      </dgm:layoutNode>
      <dgm:layoutNode name="rect7" styleLbl="alignAcc1">
        <dgm:alg type="sp"/>
        <dgm:shape xmlns:r="http://schemas.openxmlformats.org/officeDocument/2006/relationships" type="rect" r:blip="">
          <dgm:adjLst/>
        </dgm:shape>
        <dgm:presOf axis="self"/>
        <dgm:constrLst/>
        <dgm:ruleLst/>
      </dgm:layoutNode>
    </dgm:forEach>
    <dgm:forEach name="Name50" axis="ch" ptType="node" cnt="1">
      <dgm:choose name="Name51">
        <dgm:if name="Name52" axis="root des" ptType="all node" func="maxDepth" op="gte" val="2">
          <dgm:layoutNode name="rect1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1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3">
          <dgm:layoutNode name="rect1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4" axis="ch" ptType="node" st="2" cnt="1">
      <dgm:choose name="Name55">
        <dgm:if name="Name56" axis="root des" ptType="all node" func="maxDepth" op="gte" val="2">
          <dgm:layoutNode name="rect2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2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7">
          <dgm:layoutNode name="rect2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8" axis="ch" ptType="node" st="3" cnt="1">
      <dgm:choose name="Name59">
        <dgm:if name="Name60" axis="root des" ptType="all node" func="maxDepth" op="gte" val="2">
          <dgm:layoutNode name="rect3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3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1">
          <dgm:layoutNode name="rect3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2" axis="ch" ptType="node" st="4" cnt="1">
      <dgm:choose name="Name63">
        <dgm:if name="Name64" axis="root des" ptType="all node" func="maxDepth" op="gte" val="2">
          <dgm:layoutNode name="rect4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4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5">
          <dgm:layoutNode name="rect4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6" axis="ch" ptType="node" st="5" cnt="1">
      <dgm:choose name="Name67">
        <dgm:if name="Name68" axis="root des" ptType="all node" func="maxDepth" op="gte" val="2">
          <dgm:layoutNode name="rect5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5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9">
          <dgm:layoutNode name="rect5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0" axis="ch" ptType="node" st="6" cnt="1">
      <dgm:choose name="Name71">
        <dgm:if name="Name72" axis="root des" ptType="all node" func="maxDepth" op="gte" val="2">
          <dgm:layoutNode name="rect6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6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3">
          <dgm:layoutNode name="rect6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4" axis="ch" ptType="node" st="7" cnt="1">
      <dgm:choose name="Name75">
        <dgm:if name="Name76" axis="root des" ptType="all node" func="maxDepth" op="gte" val="2">
          <dgm:layoutNode name="rect7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7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7">
          <dgm:layoutNode name="rect7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009442" y="3307355"/>
            <a:ext cx="7117180" cy="1470025"/>
          </a:xfrm>
        </p:spPr>
        <p:txBody>
          <a:bodyPr anchor="b"/>
          <a:lstStyle>
            <a:lvl1pPr>
              <a:defRPr sz="4000"/>
            </a:lvl1pPr>
          </a:lstStyle>
          <a:p>
            <a:r>
              <a:rPr lang="en-US" smtClean="0"/>
              <a:t>Click to edit Master title style</a:t>
            </a:r>
            <a:endParaRPr lang="en-US"/>
          </a:p>
        </p:txBody>
      </p:sp>
      <p:sp>
        <p:nvSpPr>
          <p:cNvPr id="3" name="Subtitle 2"/>
          <p:cNvSpPr>
            <a:spLocks noGrp="1"/>
          </p:cNvSpPr>
          <p:nvPr>
            <p:ph type="subTitle" idx="1"/>
          </p:nvPr>
        </p:nvSpPr>
        <p:spPr>
          <a:xfrm>
            <a:off x="1009442" y="4777380"/>
            <a:ext cx="7117180" cy="861420"/>
          </a:xfrm>
        </p:spPr>
        <p:txBody>
          <a:bodyPr anchor="t">
            <a:normAutofit/>
          </a:bodyPr>
          <a:lstStyle>
            <a:lvl1pPr marL="0" indent="0" algn="l">
              <a:buNone/>
              <a:defRPr sz="2000">
                <a:solidFill>
                  <a:schemeClr val="tx1">
                    <a:lumMod val="75000"/>
                    <a:lumOff val="2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2E4BAFFD-B3F8-4B82-AEE9-8151C64CE90C}" type="datetimeFigureOut">
              <a:rPr lang="en-US" smtClean="0"/>
              <a:t>03-Nov-12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D9DCE03-A8FF-46FC-AA35-F7FBD94EEEEC}"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1009443" y="1807361"/>
            <a:ext cx="7123080" cy="405143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E4BAFFD-B3F8-4B82-AEE9-8151C64CE90C}" type="datetimeFigureOut">
              <a:rPr lang="en-US" smtClean="0"/>
              <a:t>03-Nov-12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D9DCE03-A8FF-46FC-AA35-F7FBD94EEEEC}"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59561" y="675723"/>
            <a:ext cx="1472962" cy="518532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009442" y="675723"/>
            <a:ext cx="5467557" cy="518532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E4BAFFD-B3F8-4B82-AEE9-8151C64CE90C}" type="datetimeFigureOut">
              <a:rPr lang="en-US" smtClean="0"/>
              <a:t>03-Nov-12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D9DCE03-A8FF-46FC-AA35-F7FBD94EEEEC}"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E4BAFFD-B3F8-4B82-AEE9-8151C64CE90C}" type="datetimeFigureOut">
              <a:rPr lang="en-US" smtClean="0"/>
              <a:t>03-Nov-12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D9DCE03-A8FF-46FC-AA35-F7FBD94EEEEC}"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09443" y="3308581"/>
            <a:ext cx="7117178" cy="1468800"/>
          </a:xfrm>
        </p:spPr>
        <p:txBody>
          <a:bodyPr anchor="b"/>
          <a:lstStyle>
            <a:lvl1pPr algn="r">
              <a:defRPr sz="3200" b="0" cap="none"/>
            </a:lvl1pPr>
          </a:lstStyle>
          <a:p>
            <a:r>
              <a:rPr lang="en-US" smtClean="0"/>
              <a:t>Click to edit Master title style</a:t>
            </a:r>
            <a:endParaRPr lang="en-US"/>
          </a:p>
        </p:txBody>
      </p:sp>
      <p:sp>
        <p:nvSpPr>
          <p:cNvPr id="3" name="Text Placeholder 2"/>
          <p:cNvSpPr>
            <a:spLocks noGrp="1"/>
          </p:cNvSpPr>
          <p:nvPr>
            <p:ph type="body" idx="1"/>
          </p:nvPr>
        </p:nvSpPr>
        <p:spPr>
          <a:xfrm>
            <a:off x="1009443" y="4777381"/>
            <a:ext cx="7117178" cy="860400"/>
          </a:xfrm>
        </p:spPr>
        <p:txBody>
          <a:bodyPr anchor="t">
            <a:normAutofit/>
          </a:bodyPr>
          <a:lstStyle>
            <a:lvl1pPr marL="0" indent="0" algn="r">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E4BAFFD-B3F8-4B82-AEE9-8151C64CE90C}" type="datetimeFigureOut">
              <a:rPr lang="en-US" smtClean="0"/>
              <a:t>03-Nov-12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D9DCE03-A8FF-46FC-AA35-F7FBD94EEEEC}"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009443" y="675724"/>
            <a:ext cx="7123080" cy="924475"/>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1009442" y="1809749"/>
            <a:ext cx="3471277" cy="4051301"/>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63281" y="1809749"/>
            <a:ext cx="3469242" cy="4051302"/>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2E4BAFFD-B3F8-4B82-AEE9-8151C64CE90C}" type="datetimeFigureOut">
              <a:rPr lang="en-US" smtClean="0"/>
              <a:t>03-Nov-12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D9DCE03-A8FF-46FC-AA35-F7FBD94EEEEC}"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332894" y="1812927"/>
            <a:ext cx="3147824"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09442" y="2389189"/>
            <a:ext cx="3471277" cy="3471861"/>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992066" y="1812927"/>
            <a:ext cx="314248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63280" y="2389189"/>
            <a:ext cx="3471275" cy="3471861"/>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2E4BAFFD-B3F8-4B82-AEE9-8151C64CE90C}" type="datetimeFigureOut">
              <a:rPr lang="en-US" smtClean="0"/>
              <a:t>03-Nov-12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D9DCE03-A8FF-46FC-AA35-F7FBD94EEEEC}"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2E4BAFFD-B3F8-4B82-AEE9-8151C64CE90C}" type="datetimeFigureOut">
              <a:rPr lang="en-US" smtClean="0"/>
              <a:t>03-Nov-12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D9DCE03-A8FF-46FC-AA35-F7FBD94EEEEC}"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E4BAFFD-B3F8-4B82-AEE9-8151C64CE90C}" type="datetimeFigureOut">
              <a:rPr lang="en-US" smtClean="0"/>
              <a:t>03-Nov-12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D9DCE03-A8FF-46FC-AA35-F7FBD94EEEEC}"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009442" y="446087"/>
            <a:ext cx="2660650" cy="1185861"/>
          </a:xfrm>
        </p:spPr>
        <p:txBody>
          <a:bodyPr anchor="b"/>
          <a:lstStyle>
            <a:lvl1pPr algn="l">
              <a:defRPr sz="2400" b="0"/>
            </a:lvl1pPr>
          </a:lstStyle>
          <a:p>
            <a:r>
              <a:rPr lang="en-US" smtClean="0"/>
              <a:t>Click to edit Master title style</a:t>
            </a:r>
            <a:endParaRPr lang="en-US"/>
          </a:p>
        </p:txBody>
      </p:sp>
      <p:sp>
        <p:nvSpPr>
          <p:cNvPr id="3" name="Content Placeholder 2"/>
          <p:cNvSpPr>
            <a:spLocks noGrp="1"/>
          </p:cNvSpPr>
          <p:nvPr>
            <p:ph idx="1"/>
          </p:nvPr>
        </p:nvSpPr>
        <p:spPr>
          <a:xfrm>
            <a:off x="3852654" y="446087"/>
            <a:ext cx="4279869" cy="5414963"/>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1009442" y="1631949"/>
            <a:ext cx="2660650" cy="4229099"/>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E4BAFFD-B3F8-4B82-AEE9-8151C64CE90C}" type="datetimeFigureOut">
              <a:rPr lang="en-US" smtClean="0"/>
              <a:t>03-Nov-12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D9DCE03-A8FF-46FC-AA35-F7FBD94EEEEC}"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009442" y="1387058"/>
            <a:ext cx="3481387" cy="1113254"/>
          </a:xfrm>
        </p:spPr>
        <p:txBody>
          <a:bodyPr anchor="b">
            <a:normAutofit/>
          </a:bodyPr>
          <a:lstStyle>
            <a:lvl1pPr algn="l">
              <a:defRPr sz="2400" b="0"/>
            </a:lvl1pPr>
          </a:lstStyle>
          <a:p>
            <a:r>
              <a:rPr lang="en-US" smtClean="0"/>
              <a:t>Click to edit Master title style</a:t>
            </a:r>
            <a:endParaRPr lang="en-US"/>
          </a:p>
        </p:txBody>
      </p:sp>
      <p:sp>
        <p:nvSpPr>
          <p:cNvPr id="4" name="Text Placeholder 3"/>
          <p:cNvSpPr>
            <a:spLocks noGrp="1"/>
          </p:cNvSpPr>
          <p:nvPr>
            <p:ph type="body" sz="half" idx="2"/>
          </p:nvPr>
        </p:nvSpPr>
        <p:spPr>
          <a:xfrm>
            <a:off x="1009442" y="2500312"/>
            <a:ext cx="3481387" cy="2530200"/>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E4BAFFD-B3F8-4B82-AEE9-8151C64CE90C}" type="datetimeFigureOut">
              <a:rPr lang="en-US" smtClean="0"/>
              <a:t>03-Nov-12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D9DCE03-A8FF-46FC-AA35-F7FBD94EEEEC}" type="slidenum">
              <a:rPr lang="en-US" smtClean="0"/>
              <a:t>‹#›</a:t>
            </a:fld>
            <a:endParaRPr lang="en-US"/>
          </a:p>
        </p:txBody>
      </p:sp>
      <p:grpSp>
        <p:nvGrpSpPr>
          <p:cNvPr id="17" name="Group 16"/>
          <p:cNvGrpSpPr/>
          <p:nvPr/>
        </p:nvGrpSpPr>
        <p:grpSpPr>
          <a:xfrm>
            <a:off x="4718762" y="993075"/>
            <a:ext cx="1847138" cy="1530439"/>
            <a:chOff x="4718762" y="993075"/>
            <a:chExt cx="1847138" cy="1530439"/>
          </a:xfrm>
        </p:grpSpPr>
        <p:sp>
          <p:nvSpPr>
            <p:cNvPr id="32" name="Oval 31"/>
            <p:cNvSpPr/>
            <p:nvPr/>
          </p:nvSpPr>
          <p:spPr>
            <a:xfrm>
              <a:off x="5479247" y="1436861"/>
              <a:ext cx="1086653" cy="1086653"/>
            </a:xfrm>
            <a:prstGeom prst="ellipse">
              <a:avLst/>
            </a:prstGeom>
            <a:noFill/>
            <a:ln>
              <a:solidFill>
                <a:schemeClr val="accent1"/>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3" name="Oval 32"/>
            <p:cNvSpPr/>
            <p:nvPr/>
          </p:nvSpPr>
          <p:spPr>
            <a:xfrm>
              <a:off x="5650541" y="1411791"/>
              <a:ext cx="830365" cy="830365"/>
            </a:xfrm>
            <a:prstGeom prst="ellipse">
              <a:avLst/>
            </a:prstGeom>
            <a:solidFill>
              <a:schemeClr val="accent1"/>
            </a:solidFill>
            <a:ln>
              <a:solidFill>
                <a:schemeClr val="accent1"/>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9" name="Oval 28"/>
            <p:cNvSpPr/>
            <p:nvPr/>
          </p:nvSpPr>
          <p:spPr>
            <a:xfrm>
              <a:off x="5256184" y="1894454"/>
              <a:ext cx="602364" cy="602364"/>
            </a:xfrm>
            <a:prstGeom prst="ellipse">
              <a:avLst/>
            </a:prstGeom>
            <a:noFill/>
            <a:ln>
              <a:solidFill>
                <a:schemeClr val="accent1"/>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1" name="Oval 30"/>
            <p:cNvSpPr/>
            <p:nvPr/>
          </p:nvSpPr>
          <p:spPr>
            <a:xfrm>
              <a:off x="5424145" y="1811313"/>
              <a:ext cx="489588" cy="489588"/>
            </a:xfrm>
            <a:prstGeom prst="ellipse">
              <a:avLst/>
            </a:prstGeom>
            <a:solidFill>
              <a:schemeClr val="accent1"/>
            </a:solidFill>
            <a:ln>
              <a:solidFill>
                <a:schemeClr val="accent1"/>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8" name="Oval 27"/>
            <p:cNvSpPr/>
            <p:nvPr/>
          </p:nvSpPr>
          <p:spPr>
            <a:xfrm>
              <a:off x="4718762" y="2083426"/>
              <a:ext cx="256601" cy="256601"/>
            </a:xfrm>
            <a:prstGeom prst="ellipse">
              <a:avLst/>
            </a:prstGeom>
            <a:noFill/>
            <a:ln>
              <a:solidFill>
                <a:schemeClr val="accent1"/>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0" name="Oval 29"/>
            <p:cNvSpPr/>
            <p:nvPr/>
          </p:nvSpPr>
          <p:spPr>
            <a:xfrm>
              <a:off x="6132091" y="993075"/>
              <a:ext cx="256601" cy="256601"/>
            </a:xfrm>
            <a:prstGeom prst="ellipse">
              <a:avLst/>
            </a:prstGeom>
            <a:noFill/>
            <a:ln>
              <a:solidFill>
                <a:schemeClr val="accent1"/>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4" name="Oval 33"/>
            <p:cNvSpPr/>
            <p:nvPr/>
          </p:nvSpPr>
          <p:spPr>
            <a:xfrm>
              <a:off x="5059596" y="1894454"/>
              <a:ext cx="197439" cy="197439"/>
            </a:xfrm>
            <a:prstGeom prst="ellipse">
              <a:avLst/>
            </a:prstGeom>
            <a:solidFill>
              <a:schemeClr val="accent1"/>
            </a:solidFill>
            <a:ln>
              <a:solidFill>
                <a:schemeClr val="accent1"/>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5" name="Oval 34"/>
            <p:cNvSpPr/>
            <p:nvPr/>
          </p:nvSpPr>
          <p:spPr>
            <a:xfrm>
              <a:off x="6148801" y="1060593"/>
              <a:ext cx="197439" cy="197439"/>
            </a:xfrm>
            <a:prstGeom prst="ellipse">
              <a:avLst/>
            </a:prstGeom>
            <a:solidFill>
              <a:schemeClr val="accent1"/>
            </a:solidFill>
            <a:ln>
              <a:solidFill>
                <a:schemeClr val="accent1"/>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18" name="Picture Placeholder 17"/>
          <p:cNvSpPr>
            <a:spLocks noGrp="1"/>
          </p:cNvSpPr>
          <p:nvPr>
            <p:ph type="pic" sz="quarter" idx="14"/>
          </p:nvPr>
        </p:nvSpPr>
        <p:spPr>
          <a:xfrm>
            <a:off x="4876800" y="1600200"/>
            <a:ext cx="3429000" cy="3429000"/>
          </a:xfrm>
          <a:prstGeom prst="ellipse">
            <a:avLst/>
          </a:prstGeom>
          <a:ln w="76200">
            <a:solidFill>
              <a:schemeClr val="bg2">
                <a:lumMod val="75000"/>
              </a:schemeClr>
            </a:solidFill>
          </a:ln>
        </p:spPr>
        <p:txBody>
          <a:bodyPr/>
          <a:lstStyle>
            <a:lvl1pPr marL="0" indent="0" algn="ctr">
              <a:buFontTx/>
              <a:buNone/>
              <a:defRPr/>
            </a:lvl1pPr>
          </a:lstStyle>
          <a:p>
            <a:r>
              <a:rPr lang="en-US" smtClean="0"/>
              <a:t>Click icon to add picture</a:t>
            </a:r>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135" name="Group 134"/>
          <p:cNvGrpSpPr/>
          <p:nvPr/>
        </p:nvGrpSpPr>
        <p:grpSpPr>
          <a:xfrm>
            <a:off x="-9" y="-16"/>
            <a:ext cx="9252346" cy="6858038"/>
            <a:chOff x="-9" y="-16"/>
            <a:chExt cx="9252346" cy="6858038"/>
          </a:xfrm>
        </p:grpSpPr>
        <p:grpSp>
          <p:nvGrpSpPr>
            <p:cNvPr id="136" name="Group 638"/>
            <p:cNvGrpSpPr/>
            <p:nvPr/>
          </p:nvGrpSpPr>
          <p:grpSpPr>
            <a:xfrm>
              <a:off x="8528" y="419213"/>
              <a:ext cx="9073251" cy="5913938"/>
              <a:chOff x="8528" y="419213"/>
              <a:chExt cx="9073251" cy="5913938"/>
            </a:xfrm>
          </p:grpSpPr>
          <p:grpSp>
            <p:nvGrpSpPr>
              <p:cNvPr id="224" name="Group 121"/>
              <p:cNvGrpSpPr>
                <a:grpSpLocks noChangeAspect="1"/>
              </p:cNvGrpSpPr>
              <p:nvPr/>
            </p:nvGrpSpPr>
            <p:grpSpPr>
              <a:xfrm rot="2429339">
                <a:off x="8528" y="447135"/>
                <a:ext cx="1128260" cy="875915"/>
                <a:chOff x="-162267" y="4120976"/>
                <a:chExt cx="3435350" cy="2667000"/>
              </a:xfrm>
              <a:solidFill>
                <a:schemeClr val="bg2">
                  <a:lumMod val="60000"/>
                  <a:lumOff val="40000"/>
                  <a:alpha val="1000"/>
                </a:schemeClr>
              </a:solidFill>
            </p:grpSpPr>
            <p:sp>
              <p:nvSpPr>
                <p:cNvPr id="250" name="Freeform 72"/>
                <p:cNvSpPr>
                  <a:spLocks/>
                </p:cNvSpPr>
                <p:nvPr/>
              </p:nvSpPr>
              <p:spPr bwMode="auto">
                <a:xfrm>
                  <a:off x="1644650" y="4162425"/>
                  <a:ext cx="441325" cy="657225"/>
                </a:xfrm>
                <a:custGeom>
                  <a:avLst/>
                  <a:gdLst/>
                  <a:ahLst/>
                  <a:cxnLst>
                    <a:cxn ang="0">
                      <a:pos x="276" y="414"/>
                    </a:cxn>
                    <a:cxn ang="0">
                      <a:pos x="276" y="414"/>
                    </a:cxn>
                    <a:cxn ang="0">
                      <a:pos x="278" y="414"/>
                    </a:cxn>
                    <a:cxn ang="0">
                      <a:pos x="278" y="412"/>
                    </a:cxn>
                    <a:cxn ang="0">
                      <a:pos x="278" y="412"/>
                    </a:cxn>
                    <a:cxn ang="0">
                      <a:pos x="270" y="396"/>
                    </a:cxn>
                    <a:cxn ang="0">
                      <a:pos x="54" y="60"/>
                    </a:cxn>
                    <a:cxn ang="0">
                      <a:pos x="54" y="60"/>
                    </a:cxn>
                    <a:cxn ang="0">
                      <a:pos x="38" y="32"/>
                    </a:cxn>
                    <a:cxn ang="0">
                      <a:pos x="36" y="28"/>
                    </a:cxn>
                    <a:cxn ang="0">
                      <a:pos x="36" y="28"/>
                    </a:cxn>
                    <a:cxn ang="0">
                      <a:pos x="26" y="14"/>
                    </a:cxn>
                    <a:cxn ang="0">
                      <a:pos x="14" y="4"/>
                    </a:cxn>
                    <a:cxn ang="0">
                      <a:pos x="10" y="2"/>
                    </a:cxn>
                    <a:cxn ang="0">
                      <a:pos x="10" y="2"/>
                    </a:cxn>
                    <a:cxn ang="0">
                      <a:pos x="6" y="0"/>
                    </a:cxn>
                    <a:cxn ang="0">
                      <a:pos x="2" y="0"/>
                    </a:cxn>
                    <a:cxn ang="0">
                      <a:pos x="0" y="2"/>
                    </a:cxn>
                    <a:cxn ang="0">
                      <a:pos x="0" y="6"/>
                    </a:cxn>
                    <a:cxn ang="0">
                      <a:pos x="0" y="6"/>
                    </a:cxn>
                    <a:cxn ang="0">
                      <a:pos x="4" y="18"/>
                    </a:cxn>
                    <a:cxn ang="0">
                      <a:pos x="12" y="28"/>
                    </a:cxn>
                    <a:cxn ang="0">
                      <a:pos x="12" y="28"/>
                    </a:cxn>
                    <a:cxn ang="0">
                      <a:pos x="22" y="36"/>
                    </a:cxn>
                    <a:cxn ang="0">
                      <a:pos x="30" y="48"/>
                    </a:cxn>
                    <a:cxn ang="0">
                      <a:pos x="264" y="402"/>
                    </a:cxn>
                    <a:cxn ang="0">
                      <a:pos x="264" y="402"/>
                    </a:cxn>
                    <a:cxn ang="0">
                      <a:pos x="270" y="410"/>
                    </a:cxn>
                    <a:cxn ang="0">
                      <a:pos x="276" y="414"/>
                    </a:cxn>
                    <a:cxn ang="0">
                      <a:pos x="276" y="414"/>
                    </a:cxn>
                  </a:cxnLst>
                  <a:rect l="0" t="0" r="r" b="b"/>
                  <a:pathLst>
                    <a:path w="278" h="414">
                      <a:moveTo>
                        <a:pt x="276" y="414"/>
                      </a:moveTo>
                      <a:lnTo>
                        <a:pt x="276" y="414"/>
                      </a:lnTo>
                      <a:lnTo>
                        <a:pt x="278" y="414"/>
                      </a:lnTo>
                      <a:lnTo>
                        <a:pt x="278" y="412"/>
                      </a:lnTo>
                      <a:lnTo>
                        <a:pt x="278" y="412"/>
                      </a:lnTo>
                      <a:lnTo>
                        <a:pt x="270" y="396"/>
                      </a:lnTo>
                      <a:lnTo>
                        <a:pt x="54" y="60"/>
                      </a:lnTo>
                      <a:lnTo>
                        <a:pt x="54" y="60"/>
                      </a:lnTo>
                      <a:lnTo>
                        <a:pt x="38" y="32"/>
                      </a:lnTo>
                      <a:lnTo>
                        <a:pt x="36" y="28"/>
                      </a:lnTo>
                      <a:lnTo>
                        <a:pt x="36" y="28"/>
                      </a:lnTo>
                      <a:lnTo>
                        <a:pt x="26" y="14"/>
                      </a:lnTo>
                      <a:lnTo>
                        <a:pt x="14" y="4"/>
                      </a:lnTo>
                      <a:lnTo>
                        <a:pt x="10" y="2"/>
                      </a:lnTo>
                      <a:lnTo>
                        <a:pt x="10" y="2"/>
                      </a:lnTo>
                      <a:lnTo>
                        <a:pt x="6" y="0"/>
                      </a:lnTo>
                      <a:lnTo>
                        <a:pt x="2" y="0"/>
                      </a:lnTo>
                      <a:lnTo>
                        <a:pt x="0" y="2"/>
                      </a:lnTo>
                      <a:lnTo>
                        <a:pt x="0" y="6"/>
                      </a:lnTo>
                      <a:lnTo>
                        <a:pt x="0" y="6"/>
                      </a:lnTo>
                      <a:lnTo>
                        <a:pt x="4" y="18"/>
                      </a:lnTo>
                      <a:lnTo>
                        <a:pt x="12" y="28"/>
                      </a:lnTo>
                      <a:lnTo>
                        <a:pt x="12" y="28"/>
                      </a:lnTo>
                      <a:lnTo>
                        <a:pt x="22" y="36"/>
                      </a:lnTo>
                      <a:lnTo>
                        <a:pt x="30" y="48"/>
                      </a:lnTo>
                      <a:lnTo>
                        <a:pt x="264" y="402"/>
                      </a:lnTo>
                      <a:lnTo>
                        <a:pt x="264" y="402"/>
                      </a:lnTo>
                      <a:lnTo>
                        <a:pt x="270" y="410"/>
                      </a:lnTo>
                      <a:lnTo>
                        <a:pt x="276" y="414"/>
                      </a:lnTo>
                      <a:lnTo>
                        <a:pt x="276" y="41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1" name="Freeform 73"/>
                <p:cNvSpPr>
                  <a:spLocks/>
                </p:cNvSpPr>
                <p:nvPr/>
              </p:nvSpPr>
              <p:spPr bwMode="auto">
                <a:xfrm>
                  <a:off x="2089150" y="4835525"/>
                  <a:ext cx="1588" cy="3175"/>
                </a:xfrm>
                <a:custGeom>
                  <a:avLst/>
                  <a:gdLst/>
                  <a:ahLst/>
                  <a:cxnLst>
                    <a:cxn ang="0">
                      <a:pos x="0" y="0"/>
                    </a:cxn>
                    <a:cxn ang="0">
                      <a:pos x="0" y="0"/>
                    </a:cxn>
                    <a:cxn ang="0">
                      <a:pos x="0" y="2"/>
                    </a:cxn>
                    <a:cxn ang="0">
                      <a:pos x="0" y="2"/>
                    </a:cxn>
                    <a:cxn ang="0">
                      <a:pos x="0" y="0"/>
                    </a:cxn>
                    <a:cxn ang="0">
                      <a:pos x="0" y="0"/>
                    </a:cxn>
                    <a:cxn ang="0">
                      <a:pos x="0" y="0"/>
                    </a:cxn>
                    <a:cxn ang="0">
                      <a:pos x="0" y="0"/>
                    </a:cxn>
                    <a:cxn ang="0">
                      <a:pos x="0" y="0"/>
                    </a:cxn>
                    <a:cxn ang="0">
                      <a:pos x="0" y="0"/>
                    </a:cxn>
                  </a:cxnLst>
                  <a:rect l="0" t="0" r="r" b="b"/>
                  <a:pathLst>
                    <a:path h="2">
                      <a:moveTo>
                        <a:pt x="0" y="0"/>
                      </a:moveTo>
                      <a:lnTo>
                        <a:pt x="0" y="0"/>
                      </a:lnTo>
                      <a:lnTo>
                        <a:pt x="0" y="2"/>
                      </a:lnTo>
                      <a:lnTo>
                        <a:pt x="0" y="2"/>
                      </a:lnTo>
                      <a:lnTo>
                        <a:pt x="0" y="0"/>
                      </a:lnTo>
                      <a:lnTo>
                        <a:pt x="0" y="0"/>
                      </a:lnTo>
                      <a:lnTo>
                        <a:pt x="0" y="0"/>
                      </a:lnTo>
                      <a:lnTo>
                        <a:pt x="0" y="0"/>
                      </a:lnTo>
                      <a:lnTo>
                        <a:pt x="0" y="0"/>
                      </a:lnTo>
                      <a:lnTo>
                        <a:pt x="0"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2" name="Freeform 74"/>
                <p:cNvSpPr>
                  <a:spLocks/>
                </p:cNvSpPr>
                <p:nvPr/>
              </p:nvSpPr>
              <p:spPr bwMode="auto">
                <a:xfrm>
                  <a:off x="2117725" y="4162425"/>
                  <a:ext cx="444500" cy="657225"/>
                </a:xfrm>
                <a:custGeom>
                  <a:avLst/>
                  <a:gdLst/>
                  <a:ahLst/>
                  <a:cxnLst>
                    <a:cxn ang="0">
                      <a:pos x="4" y="414"/>
                    </a:cxn>
                    <a:cxn ang="0">
                      <a:pos x="4" y="414"/>
                    </a:cxn>
                    <a:cxn ang="0">
                      <a:pos x="8" y="410"/>
                    </a:cxn>
                    <a:cxn ang="0">
                      <a:pos x="16" y="402"/>
                    </a:cxn>
                    <a:cxn ang="0">
                      <a:pos x="248" y="48"/>
                    </a:cxn>
                    <a:cxn ang="0">
                      <a:pos x="248" y="48"/>
                    </a:cxn>
                    <a:cxn ang="0">
                      <a:pos x="258" y="36"/>
                    </a:cxn>
                    <a:cxn ang="0">
                      <a:pos x="266" y="28"/>
                    </a:cxn>
                    <a:cxn ang="0">
                      <a:pos x="266" y="28"/>
                    </a:cxn>
                    <a:cxn ang="0">
                      <a:pos x="274" y="18"/>
                    </a:cxn>
                    <a:cxn ang="0">
                      <a:pos x="280" y="6"/>
                    </a:cxn>
                    <a:cxn ang="0">
                      <a:pos x="280" y="6"/>
                    </a:cxn>
                    <a:cxn ang="0">
                      <a:pos x="280" y="2"/>
                    </a:cxn>
                    <a:cxn ang="0">
                      <a:pos x="278" y="0"/>
                    </a:cxn>
                    <a:cxn ang="0">
                      <a:pos x="274" y="0"/>
                    </a:cxn>
                    <a:cxn ang="0">
                      <a:pos x="268" y="2"/>
                    </a:cxn>
                    <a:cxn ang="0">
                      <a:pos x="266" y="4"/>
                    </a:cxn>
                    <a:cxn ang="0">
                      <a:pos x="266" y="4"/>
                    </a:cxn>
                    <a:cxn ang="0">
                      <a:pos x="254" y="14"/>
                    </a:cxn>
                    <a:cxn ang="0">
                      <a:pos x="244" y="28"/>
                    </a:cxn>
                    <a:cxn ang="0">
                      <a:pos x="240" y="32"/>
                    </a:cxn>
                    <a:cxn ang="0">
                      <a:pos x="240" y="32"/>
                    </a:cxn>
                    <a:cxn ang="0">
                      <a:pos x="224" y="60"/>
                    </a:cxn>
                    <a:cxn ang="0">
                      <a:pos x="10" y="396"/>
                    </a:cxn>
                    <a:cxn ang="0">
                      <a:pos x="10" y="396"/>
                    </a:cxn>
                    <a:cxn ang="0">
                      <a:pos x="0" y="412"/>
                    </a:cxn>
                    <a:cxn ang="0">
                      <a:pos x="0" y="412"/>
                    </a:cxn>
                    <a:cxn ang="0">
                      <a:pos x="0" y="414"/>
                    </a:cxn>
                    <a:cxn ang="0">
                      <a:pos x="0" y="414"/>
                    </a:cxn>
                    <a:cxn ang="0">
                      <a:pos x="4" y="414"/>
                    </a:cxn>
                    <a:cxn ang="0">
                      <a:pos x="4" y="414"/>
                    </a:cxn>
                  </a:cxnLst>
                  <a:rect l="0" t="0" r="r" b="b"/>
                  <a:pathLst>
                    <a:path w="280" h="414">
                      <a:moveTo>
                        <a:pt x="4" y="414"/>
                      </a:moveTo>
                      <a:lnTo>
                        <a:pt x="4" y="414"/>
                      </a:lnTo>
                      <a:lnTo>
                        <a:pt x="8" y="410"/>
                      </a:lnTo>
                      <a:lnTo>
                        <a:pt x="16" y="402"/>
                      </a:lnTo>
                      <a:lnTo>
                        <a:pt x="248" y="48"/>
                      </a:lnTo>
                      <a:lnTo>
                        <a:pt x="248" y="48"/>
                      </a:lnTo>
                      <a:lnTo>
                        <a:pt x="258" y="36"/>
                      </a:lnTo>
                      <a:lnTo>
                        <a:pt x="266" y="28"/>
                      </a:lnTo>
                      <a:lnTo>
                        <a:pt x="266" y="28"/>
                      </a:lnTo>
                      <a:lnTo>
                        <a:pt x="274" y="18"/>
                      </a:lnTo>
                      <a:lnTo>
                        <a:pt x="280" y="6"/>
                      </a:lnTo>
                      <a:lnTo>
                        <a:pt x="280" y="6"/>
                      </a:lnTo>
                      <a:lnTo>
                        <a:pt x="280" y="2"/>
                      </a:lnTo>
                      <a:lnTo>
                        <a:pt x="278" y="0"/>
                      </a:lnTo>
                      <a:lnTo>
                        <a:pt x="274" y="0"/>
                      </a:lnTo>
                      <a:lnTo>
                        <a:pt x="268" y="2"/>
                      </a:lnTo>
                      <a:lnTo>
                        <a:pt x="266" y="4"/>
                      </a:lnTo>
                      <a:lnTo>
                        <a:pt x="266" y="4"/>
                      </a:lnTo>
                      <a:lnTo>
                        <a:pt x="254" y="14"/>
                      </a:lnTo>
                      <a:lnTo>
                        <a:pt x="244" y="28"/>
                      </a:lnTo>
                      <a:lnTo>
                        <a:pt x="240" y="32"/>
                      </a:lnTo>
                      <a:lnTo>
                        <a:pt x="240" y="32"/>
                      </a:lnTo>
                      <a:lnTo>
                        <a:pt x="224" y="60"/>
                      </a:lnTo>
                      <a:lnTo>
                        <a:pt x="10" y="396"/>
                      </a:lnTo>
                      <a:lnTo>
                        <a:pt x="10" y="396"/>
                      </a:lnTo>
                      <a:lnTo>
                        <a:pt x="0" y="412"/>
                      </a:lnTo>
                      <a:lnTo>
                        <a:pt x="0" y="412"/>
                      </a:lnTo>
                      <a:lnTo>
                        <a:pt x="0" y="414"/>
                      </a:lnTo>
                      <a:lnTo>
                        <a:pt x="0" y="414"/>
                      </a:lnTo>
                      <a:lnTo>
                        <a:pt x="4" y="414"/>
                      </a:lnTo>
                      <a:lnTo>
                        <a:pt x="4" y="41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3" name="Freeform 75"/>
                <p:cNvSpPr>
                  <a:spLocks noEditPoints="1"/>
                </p:cNvSpPr>
                <p:nvPr/>
              </p:nvSpPr>
              <p:spPr bwMode="auto">
                <a:xfrm>
                  <a:off x="-162267" y="4120976"/>
                  <a:ext cx="3435350" cy="2667000"/>
                </a:xfrm>
                <a:custGeom>
                  <a:avLst/>
                  <a:gdLst/>
                  <a:ahLst/>
                  <a:cxnLst>
                    <a:cxn ang="0">
                      <a:pos x="2160" y="44"/>
                    </a:cxn>
                    <a:cxn ang="0">
                      <a:pos x="2102" y="6"/>
                    </a:cxn>
                    <a:cxn ang="0">
                      <a:pos x="1752" y="118"/>
                    </a:cxn>
                    <a:cxn ang="0">
                      <a:pos x="1142" y="870"/>
                    </a:cxn>
                    <a:cxn ang="0">
                      <a:pos x="1126" y="832"/>
                    </a:cxn>
                    <a:cxn ang="0">
                      <a:pos x="1126" y="794"/>
                    </a:cxn>
                    <a:cxn ang="0">
                      <a:pos x="1100" y="780"/>
                    </a:cxn>
                    <a:cxn ang="0">
                      <a:pos x="1080" y="778"/>
                    </a:cxn>
                    <a:cxn ang="0">
                      <a:pos x="1068" y="788"/>
                    </a:cxn>
                    <a:cxn ang="0">
                      <a:pos x="1034" y="802"/>
                    </a:cxn>
                    <a:cxn ang="0">
                      <a:pos x="1024" y="846"/>
                    </a:cxn>
                    <a:cxn ang="0">
                      <a:pos x="690" y="370"/>
                    </a:cxn>
                    <a:cxn ang="0">
                      <a:pos x="118" y="0"/>
                    </a:cxn>
                    <a:cxn ang="0">
                      <a:pos x="32" y="18"/>
                    </a:cxn>
                    <a:cxn ang="0">
                      <a:pos x="2" y="64"/>
                    </a:cxn>
                    <a:cxn ang="0">
                      <a:pos x="108" y="686"/>
                    </a:cxn>
                    <a:cxn ang="0">
                      <a:pos x="348" y="952"/>
                    </a:cxn>
                    <a:cxn ang="0">
                      <a:pos x="504" y="1020"/>
                    </a:cxn>
                    <a:cxn ang="0">
                      <a:pos x="346" y="1198"/>
                    </a:cxn>
                    <a:cxn ang="0">
                      <a:pos x="330" y="1284"/>
                    </a:cxn>
                    <a:cxn ang="0">
                      <a:pos x="372" y="1442"/>
                    </a:cxn>
                    <a:cxn ang="0">
                      <a:pos x="406" y="1476"/>
                    </a:cxn>
                    <a:cxn ang="0">
                      <a:pos x="436" y="1500"/>
                    </a:cxn>
                    <a:cxn ang="0">
                      <a:pos x="478" y="1550"/>
                    </a:cxn>
                    <a:cxn ang="0">
                      <a:pos x="516" y="1562"/>
                    </a:cxn>
                    <a:cxn ang="0">
                      <a:pos x="558" y="1608"/>
                    </a:cxn>
                    <a:cxn ang="0">
                      <a:pos x="622" y="1636"/>
                    </a:cxn>
                    <a:cxn ang="0">
                      <a:pos x="708" y="1676"/>
                    </a:cxn>
                    <a:cxn ang="0">
                      <a:pos x="742" y="1660"/>
                    </a:cxn>
                    <a:cxn ang="0">
                      <a:pos x="836" y="1606"/>
                    </a:cxn>
                    <a:cxn ang="0">
                      <a:pos x="892" y="1528"/>
                    </a:cxn>
                    <a:cxn ang="0">
                      <a:pos x="1012" y="1188"/>
                    </a:cxn>
                    <a:cxn ang="0">
                      <a:pos x="1016" y="1342"/>
                    </a:cxn>
                    <a:cxn ang="0">
                      <a:pos x="1018" y="1494"/>
                    </a:cxn>
                    <a:cxn ang="0">
                      <a:pos x="1120" y="1598"/>
                    </a:cxn>
                    <a:cxn ang="0">
                      <a:pos x="1146" y="1430"/>
                    </a:cxn>
                    <a:cxn ang="0">
                      <a:pos x="1128" y="1158"/>
                    </a:cxn>
                    <a:cxn ang="0">
                      <a:pos x="1150" y="1176"/>
                    </a:cxn>
                    <a:cxn ang="0">
                      <a:pos x="1274" y="1528"/>
                    </a:cxn>
                    <a:cxn ang="0">
                      <a:pos x="1370" y="1646"/>
                    </a:cxn>
                    <a:cxn ang="0">
                      <a:pos x="1424" y="1660"/>
                    </a:cxn>
                    <a:cxn ang="0">
                      <a:pos x="1458" y="1676"/>
                    </a:cxn>
                    <a:cxn ang="0">
                      <a:pos x="1544" y="1636"/>
                    </a:cxn>
                    <a:cxn ang="0">
                      <a:pos x="1608" y="1608"/>
                    </a:cxn>
                    <a:cxn ang="0">
                      <a:pos x="1650" y="1562"/>
                    </a:cxn>
                    <a:cxn ang="0">
                      <a:pos x="1688" y="1550"/>
                    </a:cxn>
                    <a:cxn ang="0">
                      <a:pos x="1730" y="1500"/>
                    </a:cxn>
                    <a:cxn ang="0">
                      <a:pos x="1760" y="1476"/>
                    </a:cxn>
                    <a:cxn ang="0">
                      <a:pos x="1794" y="1442"/>
                    </a:cxn>
                    <a:cxn ang="0">
                      <a:pos x="1836" y="1284"/>
                    </a:cxn>
                    <a:cxn ang="0">
                      <a:pos x="1820" y="1198"/>
                    </a:cxn>
                    <a:cxn ang="0">
                      <a:pos x="1662" y="1020"/>
                    </a:cxn>
                    <a:cxn ang="0">
                      <a:pos x="1882" y="942"/>
                    </a:cxn>
                    <a:cxn ang="0">
                      <a:pos x="2086" y="544"/>
                    </a:cxn>
                    <a:cxn ang="0">
                      <a:pos x="1076" y="792"/>
                    </a:cxn>
                  </a:cxnLst>
                  <a:rect l="0" t="0" r="r" b="b"/>
                  <a:pathLst>
                    <a:path w="2164" h="1680">
                      <a:moveTo>
                        <a:pt x="2162" y="70"/>
                      </a:moveTo>
                      <a:lnTo>
                        <a:pt x="2162" y="70"/>
                      </a:lnTo>
                      <a:lnTo>
                        <a:pt x="2164" y="64"/>
                      </a:lnTo>
                      <a:lnTo>
                        <a:pt x="2164" y="60"/>
                      </a:lnTo>
                      <a:lnTo>
                        <a:pt x="2164" y="52"/>
                      </a:lnTo>
                      <a:lnTo>
                        <a:pt x="2160" y="44"/>
                      </a:lnTo>
                      <a:lnTo>
                        <a:pt x="2156" y="36"/>
                      </a:lnTo>
                      <a:lnTo>
                        <a:pt x="2146" y="28"/>
                      </a:lnTo>
                      <a:lnTo>
                        <a:pt x="2134" y="18"/>
                      </a:lnTo>
                      <a:lnTo>
                        <a:pt x="2134" y="18"/>
                      </a:lnTo>
                      <a:lnTo>
                        <a:pt x="2118" y="12"/>
                      </a:lnTo>
                      <a:lnTo>
                        <a:pt x="2102" y="6"/>
                      </a:lnTo>
                      <a:lnTo>
                        <a:pt x="2086" y="4"/>
                      </a:lnTo>
                      <a:lnTo>
                        <a:pt x="2072" y="2"/>
                      </a:lnTo>
                      <a:lnTo>
                        <a:pt x="2048" y="0"/>
                      </a:lnTo>
                      <a:lnTo>
                        <a:pt x="2038" y="0"/>
                      </a:lnTo>
                      <a:lnTo>
                        <a:pt x="1904" y="40"/>
                      </a:lnTo>
                      <a:lnTo>
                        <a:pt x="1752" y="118"/>
                      </a:lnTo>
                      <a:lnTo>
                        <a:pt x="1598" y="244"/>
                      </a:lnTo>
                      <a:lnTo>
                        <a:pt x="1476" y="370"/>
                      </a:lnTo>
                      <a:lnTo>
                        <a:pt x="1312" y="580"/>
                      </a:lnTo>
                      <a:lnTo>
                        <a:pt x="1216" y="732"/>
                      </a:lnTo>
                      <a:lnTo>
                        <a:pt x="1160" y="836"/>
                      </a:lnTo>
                      <a:lnTo>
                        <a:pt x="1142" y="870"/>
                      </a:lnTo>
                      <a:lnTo>
                        <a:pt x="1142" y="870"/>
                      </a:lnTo>
                      <a:lnTo>
                        <a:pt x="1142" y="860"/>
                      </a:lnTo>
                      <a:lnTo>
                        <a:pt x="1142" y="860"/>
                      </a:lnTo>
                      <a:lnTo>
                        <a:pt x="1142" y="856"/>
                      </a:lnTo>
                      <a:lnTo>
                        <a:pt x="1138" y="848"/>
                      </a:lnTo>
                      <a:lnTo>
                        <a:pt x="1126" y="832"/>
                      </a:lnTo>
                      <a:lnTo>
                        <a:pt x="1126" y="832"/>
                      </a:lnTo>
                      <a:lnTo>
                        <a:pt x="1132" y="822"/>
                      </a:lnTo>
                      <a:lnTo>
                        <a:pt x="1134" y="812"/>
                      </a:lnTo>
                      <a:lnTo>
                        <a:pt x="1134" y="812"/>
                      </a:lnTo>
                      <a:lnTo>
                        <a:pt x="1132" y="802"/>
                      </a:lnTo>
                      <a:lnTo>
                        <a:pt x="1126" y="794"/>
                      </a:lnTo>
                      <a:lnTo>
                        <a:pt x="1118" y="788"/>
                      </a:lnTo>
                      <a:lnTo>
                        <a:pt x="1108" y="786"/>
                      </a:lnTo>
                      <a:lnTo>
                        <a:pt x="1108" y="786"/>
                      </a:lnTo>
                      <a:lnTo>
                        <a:pt x="1104" y="786"/>
                      </a:lnTo>
                      <a:lnTo>
                        <a:pt x="1108" y="780"/>
                      </a:lnTo>
                      <a:lnTo>
                        <a:pt x="1100" y="780"/>
                      </a:lnTo>
                      <a:lnTo>
                        <a:pt x="1094" y="780"/>
                      </a:lnTo>
                      <a:lnTo>
                        <a:pt x="1094" y="780"/>
                      </a:lnTo>
                      <a:lnTo>
                        <a:pt x="1086" y="774"/>
                      </a:lnTo>
                      <a:lnTo>
                        <a:pt x="1086" y="776"/>
                      </a:lnTo>
                      <a:lnTo>
                        <a:pt x="1084" y="774"/>
                      </a:lnTo>
                      <a:lnTo>
                        <a:pt x="1080" y="778"/>
                      </a:lnTo>
                      <a:lnTo>
                        <a:pt x="1074" y="776"/>
                      </a:lnTo>
                      <a:lnTo>
                        <a:pt x="1074" y="780"/>
                      </a:lnTo>
                      <a:lnTo>
                        <a:pt x="1068" y="780"/>
                      </a:lnTo>
                      <a:lnTo>
                        <a:pt x="1064" y="780"/>
                      </a:lnTo>
                      <a:lnTo>
                        <a:pt x="1068" y="788"/>
                      </a:lnTo>
                      <a:lnTo>
                        <a:pt x="1068" y="788"/>
                      </a:lnTo>
                      <a:lnTo>
                        <a:pt x="1068" y="788"/>
                      </a:lnTo>
                      <a:lnTo>
                        <a:pt x="1058" y="786"/>
                      </a:lnTo>
                      <a:lnTo>
                        <a:pt x="1058" y="786"/>
                      </a:lnTo>
                      <a:lnTo>
                        <a:pt x="1048" y="788"/>
                      </a:lnTo>
                      <a:lnTo>
                        <a:pt x="1040" y="794"/>
                      </a:lnTo>
                      <a:lnTo>
                        <a:pt x="1034" y="802"/>
                      </a:lnTo>
                      <a:lnTo>
                        <a:pt x="1032" y="812"/>
                      </a:lnTo>
                      <a:lnTo>
                        <a:pt x="1032" y="812"/>
                      </a:lnTo>
                      <a:lnTo>
                        <a:pt x="1034" y="820"/>
                      </a:lnTo>
                      <a:lnTo>
                        <a:pt x="1036" y="828"/>
                      </a:lnTo>
                      <a:lnTo>
                        <a:pt x="1036" y="828"/>
                      </a:lnTo>
                      <a:lnTo>
                        <a:pt x="1024" y="846"/>
                      </a:lnTo>
                      <a:lnTo>
                        <a:pt x="1020" y="854"/>
                      </a:lnTo>
                      <a:lnTo>
                        <a:pt x="1018" y="860"/>
                      </a:lnTo>
                      <a:lnTo>
                        <a:pt x="1006" y="836"/>
                      </a:lnTo>
                      <a:lnTo>
                        <a:pt x="950" y="732"/>
                      </a:lnTo>
                      <a:lnTo>
                        <a:pt x="854" y="580"/>
                      </a:lnTo>
                      <a:lnTo>
                        <a:pt x="690" y="370"/>
                      </a:lnTo>
                      <a:lnTo>
                        <a:pt x="568" y="244"/>
                      </a:lnTo>
                      <a:lnTo>
                        <a:pt x="412" y="118"/>
                      </a:lnTo>
                      <a:lnTo>
                        <a:pt x="262" y="40"/>
                      </a:lnTo>
                      <a:lnTo>
                        <a:pt x="128" y="0"/>
                      </a:lnTo>
                      <a:lnTo>
                        <a:pt x="128" y="0"/>
                      </a:lnTo>
                      <a:lnTo>
                        <a:pt x="118" y="0"/>
                      </a:lnTo>
                      <a:lnTo>
                        <a:pt x="94" y="2"/>
                      </a:lnTo>
                      <a:lnTo>
                        <a:pt x="80" y="4"/>
                      </a:lnTo>
                      <a:lnTo>
                        <a:pt x="64" y="6"/>
                      </a:lnTo>
                      <a:lnTo>
                        <a:pt x="48" y="12"/>
                      </a:lnTo>
                      <a:lnTo>
                        <a:pt x="32" y="18"/>
                      </a:lnTo>
                      <a:lnTo>
                        <a:pt x="32" y="18"/>
                      </a:lnTo>
                      <a:lnTo>
                        <a:pt x="20" y="28"/>
                      </a:lnTo>
                      <a:lnTo>
                        <a:pt x="10" y="36"/>
                      </a:lnTo>
                      <a:lnTo>
                        <a:pt x="6" y="44"/>
                      </a:lnTo>
                      <a:lnTo>
                        <a:pt x="2" y="52"/>
                      </a:lnTo>
                      <a:lnTo>
                        <a:pt x="2" y="60"/>
                      </a:lnTo>
                      <a:lnTo>
                        <a:pt x="2" y="64"/>
                      </a:lnTo>
                      <a:lnTo>
                        <a:pt x="4" y="70"/>
                      </a:lnTo>
                      <a:lnTo>
                        <a:pt x="0" y="114"/>
                      </a:lnTo>
                      <a:lnTo>
                        <a:pt x="12" y="226"/>
                      </a:lnTo>
                      <a:lnTo>
                        <a:pt x="58" y="452"/>
                      </a:lnTo>
                      <a:lnTo>
                        <a:pt x="80" y="544"/>
                      </a:lnTo>
                      <a:lnTo>
                        <a:pt x="108" y="686"/>
                      </a:lnTo>
                      <a:lnTo>
                        <a:pt x="122" y="734"/>
                      </a:lnTo>
                      <a:lnTo>
                        <a:pt x="154" y="810"/>
                      </a:lnTo>
                      <a:lnTo>
                        <a:pt x="196" y="876"/>
                      </a:lnTo>
                      <a:lnTo>
                        <a:pt x="240" y="918"/>
                      </a:lnTo>
                      <a:lnTo>
                        <a:pt x="284" y="942"/>
                      </a:lnTo>
                      <a:lnTo>
                        <a:pt x="348" y="952"/>
                      </a:lnTo>
                      <a:lnTo>
                        <a:pt x="410" y="960"/>
                      </a:lnTo>
                      <a:lnTo>
                        <a:pt x="622" y="978"/>
                      </a:lnTo>
                      <a:lnTo>
                        <a:pt x="622" y="978"/>
                      </a:lnTo>
                      <a:lnTo>
                        <a:pt x="580" y="992"/>
                      </a:lnTo>
                      <a:lnTo>
                        <a:pt x="538" y="1006"/>
                      </a:lnTo>
                      <a:lnTo>
                        <a:pt x="504" y="1020"/>
                      </a:lnTo>
                      <a:lnTo>
                        <a:pt x="486" y="1028"/>
                      </a:lnTo>
                      <a:lnTo>
                        <a:pt x="486" y="1028"/>
                      </a:lnTo>
                      <a:lnTo>
                        <a:pt x="444" y="1066"/>
                      </a:lnTo>
                      <a:lnTo>
                        <a:pt x="410" y="1098"/>
                      </a:lnTo>
                      <a:lnTo>
                        <a:pt x="346" y="1198"/>
                      </a:lnTo>
                      <a:lnTo>
                        <a:pt x="346" y="1198"/>
                      </a:lnTo>
                      <a:lnTo>
                        <a:pt x="338" y="1222"/>
                      </a:lnTo>
                      <a:lnTo>
                        <a:pt x="330" y="1242"/>
                      </a:lnTo>
                      <a:lnTo>
                        <a:pt x="326" y="1256"/>
                      </a:lnTo>
                      <a:lnTo>
                        <a:pt x="326" y="1256"/>
                      </a:lnTo>
                      <a:lnTo>
                        <a:pt x="326" y="1270"/>
                      </a:lnTo>
                      <a:lnTo>
                        <a:pt x="330" y="1284"/>
                      </a:lnTo>
                      <a:lnTo>
                        <a:pt x="334" y="1302"/>
                      </a:lnTo>
                      <a:lnTo>
                        <a:pt x="334" y="1346"/>
                      </a:lnTo>
                      <a:lnTo>
                        <a:pt x="358" y="1386"/>
                      </a:lnTo>
                      <a:lnTo>
                        <a:pt x="370" y="1438"/>
                      </a:lnTo>
                      <a:lnTo>
                        <a:pt x="370" y="1438"/>
                      </a:lnTo>
                      <a:lnTo>
                        <a:pt x="372" y="1442"/>
                      </a:lnTo>
                      <a:lnTo>
                        <a:pt x="376" y="1454"/>
                      </a:lnTo>
                      <a:lnTo>
                        <a:pt x="380" y="1460"/>
                      </a:lnTo>
                      <a:lnTo>
                        <a:pt x="386" y="1466"/>
                      </a:lnTo>
                      <a:lnTo>
                        <a:pt x="396" y="1472"/>
                      </a:lnTo>
                      <a:lnTo>
                        <a:pt x="406" y="1476"/>
                      </a:lnTo>
                      <a:lnTo>
                        <a:pt x="406" y="1476"/>
                      </a:lnTo>
                      <a:lnTo>
                        <a:pt x="418" y="1480"/>
                      </a:lnTo>
                      <a:lnTo>
                        <a:pt x="424" y="1484"/>
                      </a:lnTo>
                      <a:lnTo>
                        <a:pt x="430" y="1488"/>
                      </a:lnTo>
                      <a:lnTo>
                        <a:pt x="434" y="1492"/>
                      </a:lnTo>
                      <a:lnTo>
                        <a:pt x="436" y="1498"/>
                      </a:lnTo>
                      <a:lnTo>
                        <a:pt x="436" y="1500"/>
                      </a:lnTo>
                      <a:lnTo>
                        <a:pt x="436" y="1500"/>
                      </a:lnTo>
                      <a:lnTo>
                        <a:pt x="444" y="1514"/>
                      </a:lnTo>
                      <a:lnTo>
                        <a:pt x="458" y="1534"/>
                      </a:lnTo>
                      <a:lnTo>
                        <a:pt x="458" y="1534"/>
                      </a:lnTo>
                      <a:lnTo>
                        <a:pt x="466" y="1540"/>
                      </a:lnTo>
                      <a:lnTo>
                        <a:pt x="478" y="1550"/>
                      </a:lnTo>
                      <a:lnTo>
                        <a:pt x="490" y="1556"/>
                      </a:lnTo>
                      <a:lnTo>
                        <a:pt x="498" y="1558"/>
                      </a:lnTo>
                      <a:lnTo>
                        <a:pt x="504" y="1558"/>
                      </a:lnTo>
                      <a:lnTo>
                        <a:pt x="504" y="1558"/>
                      </a:lnTo>
                      <a:lnTo>
                        <a:pt x="510" y="1558"/>
                      </a:lnTo>
                      <a:lnTo>
                        <a:pt x="516" y="1562"/>
                      </a:lnTo>
                      <a:lnTo>
                        <a:pt x="528" y="1572"/>
                      </a:lnTo>
                      <a:lnTo>
                        <a:pt x="536" y="1582"/>
                      </a:lnTo>
                      <a:lnTo>
                        <a:pt x="540" y="1588"/>
                      </a:lnTo>
                      <a:lnTo>
                        <a:pt x="540" y="1588"/>
                      </a:lnTo>
                      <a:lnTo>
                        <a:pt x="548" y="1598"/>
                      </a:lnTo>
                      <a:lnTo>
                        <a:pt x="558" y="1608"/>
                      </a:lnTo>
                      <a:lnTo>
                        <a:pt x="564" y="1612"/>
                      </a:lnTo>
                      <a:lnTo>
                        <a:pt x="570" y="1614"/>
                      </a:lnTo>
                      <a:lnTo>
                        <a:pt x="570" y="1614"/>
                      </a:lnTo>
                      <a:lnTo>
                        <a:pt x="586" y="1618"/>
                      </a:lnTo>
                      <a:lnTo>
                        <a:pt x="602" y="1626"/>
                      </a:lnTo>
                      <a:lnTo>
                        <a:pt x="622" y="1636"/>
                      </a:lnTo>
                      <a:lnTo>
                        <a:pt x="648" y="1656"/>
                      </a:lnTo>
                      <a:lnTo>
                        <a:pt x="676" y="1678"/>
                      </a:lnTo>
                      <a:lnTo>
                        <a:pt x="676" y="1678"/>
                      </a:lnTo>
                      <a:lnTo>
                        <a:pt x="682" y="1678"/>
                      </a:lnTo>
                      <a:lnTo>
                        <a:pt x="694" y="1680"/>
                      </a:lnTo>
                      <a:lnTo>
                        <a:pt x="708" y="1676"/>
                      </a:lnTo>
                      <a:lnTo>
                        <a:pt x="716" y="1674"/>
                      </a:lnTo>
                      <a:lnTo>
                        <a:pt x="724" y="1670"/>
                      </a:lnTo>
                      <a:lnTo>
                        <a:pt x="724" y="1670"/>
                      </a:lnTo>
                      <a:lnTo>
                        <a:pt x="730" y="1664"/>
                      </a:lnTo>
                      <a:lnTo>
                        <a:pt x="736" y="1662"/>
                      </a:lnTo>
                      <a:lnTo>
                        <a:pt x="742" y="1660"/>
                      </a:lnTo>
                      <a:lnTo>
                        <a:pt x="746" y="1660"/>
                      </a:lnTo>
                      <a:lnTo>
                        <a:pt x="754" y="1664"/>
                      </a:lnTo>
                      <a:lnTo>
                        <a:pt x="756" y="1664"/>
                      </a:lnTo>
                      <a:lnTo>
                        <a:pt x="772" y="1662"/>
                      </a:lnTo>
                      <a:lnTo>
                        <a:pt x="796" y="1646"/>
                      </a:lnTo>
                      <a:lnTo>
                        <a:pt x="836" y="1606"/>
                      </a:lnTo>
                      <a:lnTo>
                        <a:pt x="836" y="1606"/>
                      </a:lnTo>
                      <a:lnTo>
                        <a:pt x="840" y="1602"/>
                      </a:lnTo>
                      <a:lnTo>
                        <a:pt x="852" y="1588"/>
                      </a:lnTo>
                      <a:lnTo>
                        <a:pt x="870" y="1564"/>
                      </a:lnTo>
                      <a:lnTo>
                        <a:pt x="892" y="1528"/>
                      </a:lnTo>
                      <a:lnTo>
                        <a:pt x="892" y="1528"/>
                      </a:lnTo>
                      <a:lnTo>
                        <a:pt x="914" y="1478"/>
                      </a:lnTo>
                      <a:lnTo>
                        <a:pt x="938" y="1424"/>
                      </a:lnTo>
                      <a:lnTo>
                        <a:pt x="964" y="1362"/>
                      </a:lnTo>
                      <a:lnTo>
                        <a:pt x="964" y="1362"/>
                      </a:lnTo>
                      <a:lnTo>
                        <a:pt x="988" y="1268"/>
                      </a:lnTo>
                      <a:lnTo>
                        <a:pt x="1012" y="1188"/>
                      </a:lnTo>
                      <a:lnTo>
                        <a:pt x="1034" y="1116"/>
                      </a:lnTo>
                      <a:lnTo>
                        <a:pt x="1032" y="1158"/>
                      </a:lnTo>
                      <a:lnTo>
                        <a:pt x="1024" y="1232"/>
                      </a:lnTo>
                      <a:lnTo>
                        <a:pt x="1026" y="1256"/>
                      </a:lnTo>
                      <a:lnTo>
                        <a:pt x="1016" y="1290"/>
                      </a:lnTo>
                      <a:lnTo>
                        <a:pt x="1016" y="1342"/>
                      </a:lnTo>
                      <a:lnTo>
                        <a:pt x="1016" y="1356"/>
                      </a:lnTo>
                      <a:lnTo>
                        <a:pt x="1016" y="1430"/>
                      </a:lnTo>
                      <a:lnTo>
                        <a:pt x="1026" y="1436"/>
                      </a:lnTo>
                      <a:lnTo>
                        <a:pt x="1026" y="1446"/>
                      </a:lnTo>
                      <a:lnTo>
                        <a:pt x="1016" y="1458"/>
                      </a:lnTo>
                      <a:lnTo>
                        <a:pt x="1018" y="1494"/>
                      </a:lnTo>
                      <a:lnTo>
                        <a:pt x="1018" y="1552"/>
                      </a:lnTo>
                      <a:lnTo>
                        <a:pt x="1040" y="1598"/>
                      </a:lnTo>
                      <a:lnTo>
                        <a:pt x="1076" y="1628"/>
                      </a:lnTo>
                      <a:lnTo>
                        <a:pt x="1080" y="1596"/>
                      </a:lnTo>
                      <a:lnTo>
                        <a:pt x="1084" y="1628"/>
                      </a:lnTo>
                      <a:lnTo>
                        <a:pt x="1120" y="1598"/>
                      </a:lnTo>
                      <a:lnTo>
                        <a:pt x="1142" y="1552"/>
                      </a:lnTo>
                      <a:lnTo>
                        <a:pt x="1142" y="1494"/>
                      </a:lnTo>
                      <a:lnTo>
                        <a:pt x="1146" y="1458"/>
                      </a:lnTo>
                      <a:lnTo>
                        <a:pt x="1134" y="1446"/>
                      </a:lnTo>
                      <a:lnTo>
                        <a:pt x="1134" y="1436"/>
                      </a:lnTo>
                      <a:lnTo>
                        <a:pt x="1146" y="1430"/>
                      </a:lnTo>
                      <a:lnTo>
                        <a:pt x="1146" y="1356"/>
                      </a:lnTo>
                      <a:lnTo>
                        <a:pt x="1146" y="1342"/>
                      </a:lnTo>
                      <a:lnTo>
                        <a:pt x="1146" y="1290"/>
                      </a:lnTo>
                      <a:lnTo>
                        <a:pt x="1134" y="1256"/>
                      </a:lnTo>
                      <a:lnTo>
                        <a:pt x="1136" y="1232"/>
                      </a:lnTo>
                      <a:lnTo>
                        <a:pt x="1128" y="1158"/>
                      </a:lnTo>
                      <a:lnTo>
                        <a:pt x="1126" y="1116"/>
                      </a:lnTo>
                      <a:lnTo>
                        <a:pt x="1126" y="1116"/>
                      </a:lnTo>
                      <a:lnTo>
                        <a:pt x="1126" y="1106"/>
                      </a:lnTo>
                      <a:lnTo>
                        <a:pt x="1126" y="1106"/>
                      </a:lnTo>
                      <a:lnTo>
                        <a:pt x="1138" y="1136"/>
                      </a:lnTo>
                      <a:lnTo>
                        <a:pt x="1150" y="1176"/>
                      </a:lnTo>
                      <a:lnTo>
                        <a:pt x="1174" y="1260"/>
                      </a:lnTo>
                      <a:lnTo>
                        <a:pt x="1202" y="1362"/>
                      </a:lnTo>
                      <a:lnTo>
                        <a:pt x="1202" y="1362"/>
                      </a:lnTo>
                      <a:lnTo>
                        <a:pt x="1228" y="1424"/>
                      </a:lnTo>
                      <a:lnTo>
                        <a:pt x="1250" y="1478"/>
                      </a:lnTo>
                      <a:lnTo>
                        <a:pt x="1274" y="1528"/>
                      </a:lnTo>
                      <a:lnTo>
                        <a:pt x="1274" y="1528"/>
                      </a:lnTo>
                      <a:lnTo>
                        <a:pt x="1296" y="1564"/>
                      </a:lnTo>
                      <a:lnTo>
                        <a:pt x="1312" y="1588"/>
                      </a:lnTo>
                      <a:lnTo>
                        <a:pt x="1326" y="1602"/>
                      </a:lnTo>
                      <a:lnTo>
                        <a:pt x="1330" y="1606"/>
                      </a:lnTo>
                      <a:lnTo>
                        <a:pt x="1370" y="1646"/>
                      </a:lnTo>
                      <a:lnTo>
                        <a:pt x="1394" y="1662"/>
                      </a:lnTo>
                      <a:lnTo>
                        <a:pt x="1410" y="1664"/>
                      </a:lnTo>
                      <a:lnTo>
                        <a:pt x="1410" y="1664"/>
                      </a:lnTo>
                      <a:lnTo>
                        <a:pt x="1412" y="1664"/>
                      </a:lnTo>
                      <a:lnTo>
                        <a:pt x="1420" y="1660"/>
                      </a:lnTo>
                      <a:lnTo>
                        <a:pt x="1424" y="1660"/>
                      </a:lnTo>
                      <a:lnTo>
                        <a:pt x="1430" y="1662"/>
                      </a:lnTo>
                      <a:lnTo>
                        <a:pt x="1436" y="1664"/>
                      </a:lnTo>
                      <a:lnTo>
                        <a:pt x="1442" y="1670"/>
                      </a:lnTo>
                      <a:lnTo>
                        <a:pt x="1442" y="1670"/>
                      </a:lnTo>
                      <a:lnTo>
                        <a:pt x="1450" y="1674"/>
                      </a:lnTo>
                      <a:lnTo>
                        <a:pt x="1458" y="1676"/>
                      </a:lnTo>
                      <a:lnTo>
                        <a:pt x="1472" y="1680"/>
                      </a:lnTo>
                      <a:lnTo>
                        <a:pt x="1484" y="1678"/>
                      </a:lnTo>
                      <a:lnTo>
                        <a:pt x="1490" y="1678"/>
                      </a:lnTo>
                      <a:lnTo>
                        <a:pt x="1518" y="1656"/>
                      </a:lnTo>
                      <a:lnTo>
                        <a:pt x="1544" y="1636"/>
                      </a:lnTo>
                      <a:lnTo>
                        <a:pt x="1544" y="1636"/>
                      </a:lnTo>
                      <a:lnTo>
                        <a:pt x="1564" y="1626"/>
                      </a:lnTo>
                      <a:lnTo>
                        <a:pt x="1580" y="1618"/>
                      </a:lnTo>
                      <a:lnTo>
                        <a:pt x="1596" y="1614"/>
                      </a:lnTo>
                      <a:lnTo>
                        <a:pt x="1596" y="1614"/>
                      </a:lnTo>
                      <a:lnTo>
                        <a:pt x="1602" y="1612"/>
                      </a:lnTo>
                      <a:lnTo>
                        <a:pt x="1608" y="1608"/>
                      </a:lnTo>
                      <a:lnTo>
                        <a:pt x="1618" y="1598"/>
                      </a:lnTo>
                      <a:lnTo>
                        <a:pt x="1626" y="1588"/>
                      </a:lnTo>
                      <a:lnTo>
                        <a:pt x="1626" y="1588"/>
                      </a:lnTo>
                      <a:lnTo>
                        <a:pt x="1630" y="1582"/>
                      </a:lnTo>
                      <a:lnTo>
                        <a:pt x="1638" y="1572"/>
                      </a:lnTo>
                      <a:lnTo>
                        <a:pt x="1650" y="1562"/>
                      </a:lnTo>
                      <a:lnTo>
                        <a:pt x="1656" y="1558"/>
                      </a:lnTo>
                      <a:lnTo>
                        <a:pt x="1662" y="1558"/>
                      </a:lnTo>
                      <a:lnTo>
                        <a:pt x="1662" y="1558"/>
                      </a:lnTo>
                      <a:lnTo>
                        <a:pt x="1668" y="1558"/>
                      </a:lnTo>
                      <a:lnTo>
                        <a:pt x="1674" y="1556"/>
                      </a:lnTo>
                      <a:lnTo>
                        <a:pt x="1688" y="1550"/>
                      </a:lnTo>
                      <a:lnTo>
                        <a:pt x="1700" y="1540"/>
                      </a:lnTo>
                      <a:lnTo>
                        <a:pt x="1708" y="1534"/>
                      </a:lnTo>
                      <a:lnTo>
                        <a:pt x="1708" y="1534"/>
                      </a:lnTo>
                      <a:lnTo>
                        <a:pt x="1722" y="1514"/>
                      </a:lnTo>
                      <a:lnTo>
                        <a:pt x="1730" y="1500"/>
                      </a:lnTo>
                      <a:lnTo>
                        <a:pt x="1730" y="1500"/>
                      </a:lnTo>
                      <a:lnTo>
                        <a:pt x="1730" y="1498"/>
                      </a:lnTo>
                      <a:lnTo>
                        <a:pt x="1732" y="1492"/>
                      </a:lnTo>
                      <a:lnTo>
                        <a:pt x="1736" y="1488"/>
                      </a:lnTo>
                      <a:lnTo>
                        <a:pt x="1740" y="1484"/>
                      </a:lnTo>
                      <a:lnTo>
                        <a:pt x="1748" y="1480"/>
                      </a:lnTo>
                      <a:lnTo>
                        <a:pt x="1760" y="1476"/>
                      </a:lnTo>
                      <a:lnTo>
                        <a:pt x="1760" y="1476"/>
                      </a:lnTo>
                      <a:lnTo>
                        <a:pt x="1770" y="1472"/>
                      </a:lnTo>
                      <a:lnTo>
                        <a:pt x="1780" y="1466"/>
                      </a:lnTo>
                      <a:lnTo>
                        <a:pt x="1786" y="1460"/>
                      </a:lnTo>
                      <a:lnTo>
                        <a:pt x="1790" y="1454"/>
                      </a:lnTo>
                      <a:lnTo>
                        <a:pt x="1794" y="1442"/>
                      </a:lnTo>
                      <a:lnTo>
                        <a:pt x="1794" y="1438"/>
                      </a:lnTo>
                      <a:lnTo>
                        <a:pt x="1808" y="1386"/>
                      </a:lnTo>
                      <a:lnTo>
                        <a:pt x="1832" y="1346"/>
                      </a:lnTo>
                      <a:lnTo>
                        <a:pt x="1832" y="1302"/>
                      </a:lnTo>
                      <a:lnTo>
                        <a:pt x="1832" y="1302"/>
                      </a:lnTo>
                      <a:lnTo>
                        <a:pt x="1836" y="1284"/>
                      </a:lnTo>
                      <a:lnTo>
                        <a:pt x="1840" y="1270"/>
                      </a:lnTo>
                      <a:lnTo>
                        <a:pt x="1840" y="1256"/>
                      </a:lnTo>
                      <a:lnTo>
                        <a:pt x="1840" y="1256"/>
                      </a:lnTo>
                      <a:lnTo>
                        <a:pt x="1836" y="1242"/>
                      </a:lnTo>
                      <a:lnTo>
                        <a:pt x="1828" y="1222"/>
                      </a:lnTo>
                      <a:lnTo>
                        <a:pt x="1820" y="1198"/>
                      </a:lnTo>
                      <a:lnTo>
                        <a:pt x="1756" y="1098"/>
                      </a:lnTo>
                      <a:lnTo>
                        <a:pt x="1756" y="1098"/>
                      </a:lnTo>
                      <a:lnTo>
                        <a:pt x="1722" y="1066"/>
                      </a:lnTo>
                      <a:lnTo>
                        <a:pt x="1680" y="1028"/>
                      </a:lnTo>
                      <a:lnTo>
                        <a:pt x="1680" y="1028"/>
                      </a:lnTo>
                      <a:lnTo>
                        <a:pt x="1662" y="1020"/>
                      </a:lnTo>
                      <a:lnTo>
                        <a:pt x="1628" y="1006"/>
                      </a:lnTo>
                      <a:lnTo>
                        <a:pt x="1586" y="992"/>
                      </a:lnTo>
                      <a:lnTo>
                        <a:pt x="1544" y="978"/>
                      </a:lnTo>
                      <a:lnTo>
                        <a:pt x="1756" y="960"/>
                      </a:lnTo>
                      <a:lnTo>
                        <a:pt x="1818" y="952"/>
                      </a:lnTo>
                      <a:lnTo>
                        <a:pt x="1882" y="942"/>
                      </a:lnTo>
                      <a:lnTo>
                        <a:pt x="1926" y="918"/>
                      </a:lnTo>
                      <a:lnTo>
                        <a:pt x="1970" y="876"/>
                      </a:lnTo>
                      <a:lnTo>
                        <a:pt x="2012" y="810"/>
                      </a:lnTo>
                      <a:lnTo>
                        <a:pt x="2044" y="734"/>
                      </a:lnTo>
                      <a:lnTo>
                        <a:pt x="2058" y="686"/>
                      </a:lnTo>
                      <a:lnTo>
                        <a:pt x="2086" y="544"/>
                      </a:lnTo>
                      <a:lnTo>
                        <a:pt x="2108" y="452"/>
                      </a:lnTo>
                      <a:lnTo>
                        <a:pt x="2154" y="226"/>
                      </a:lnTo>
                      <a:lnTo>
                        <a:pt x="2164" y="114"/>
                      </a:lnTo>
                      <a:lnTo>
                        <a:pt x="2162" y="70"/>
                      </a:lnTo>
                      <a:close/>
                      <a:moveTo>
                        <a:pt x="1076" y="792"/>
                      </a:moveTo>
                      <a:lnTo>
                        <a:pt x="1076" y="792"/>
                      </a:lnTo>
                      <a:lnTo>
                        <a:pt x="1076" y="790"/>
                      </a:lnTo>
                      <a:lnTo>
                        <a:pt x="1076" y="790"/>
                      </a:lnTo>
                      <a:lnTo>
                        <a:pt x="1076" y="792"/>
                      </a:lnTo>
                      <a:close/>
                    </a:path>
                  </a:pathLst>
                </a:custGeom>
                <a:grpFill/>
                <a:ln w="9525">
                  <a:noFill/>
                  <a:round/>
                  <a:headEnd/>
                  <a:tailEnd/>
                </a:ln>
                <a:effectLst>
                  <a:glow rad="177800">
                    <a:schemeClr val="bg2">
                      <a:lumMod val="60000"/>
                      <a:lumOff val="40000"/>
                      <a:alpha val="11000"/>
                    </a:schemeClr>
                  </a:glow>
                  <a:softEdge rad="25400"/>
                </a:effectLst>
              </p:spPr>
              <p:txBody>
                <a:bodyPr vert="horz" wrap="square" lIns="91440" tIns="45720" rIns="91440" bIns="45720" numCol="1" anchor="t" anchorCtr="0" compatLnSpc="1">
                  <a:prstTxWarp prst="textNoShape">
                    <a:avLst/>
                  </a:prstTxWarp>
                </a:bodyPr>
                <a:lstStyle/>
                <a:p>
                  <a:endParaRPr lang="en-US"/>
                </a:p>
              </p:txBody>
            </p:sp>
          </p:grpSp>
          <p:grpSp>
            <p:nvGrpSpPr>
              <p:cNvPr id="225" name="Group 142"/>
              <p:cNvGrpSpPr>
                <a:grpSpLocks noChangeAspect="1"/>
              </p:cNvGrpSpPr>
              <p:nvPr/>
            </p:nvGrpSpPr>
            <p:grpSpPr>
              <a:xfrm rot="19493664">
                <a:off x="353923" y="1671596"/>
                <a:ext cx="992740" cy="814144"/>
                <a:chOff x="381000" y="304800"/>
                <a:chExt cx="3317876" cy="2720975"/>
              </a:xfrm>
              <a:solidFill>
                <a:schemeClr val="bg2">
                  <a:lumMod val="60000"/>
                  <a:lumOff val="40000"/>
                  <a:alpha val="1000"/>
                </a:schemeClr>
              </a:solidFill>
            </p:grpSpPr>
            <p:sp>
              <p:nvSpPr>
                <p:cNvPr id="246" name="Freeform 79"/>
                <p:cNvSpPr>
                  <a:spLocks/>
                </p:cNvSpPr>
                <p:nvPr/>
              </p:nvSpPr>
              <p:spPr bwMode="auto">
                <a:xfrm>
                  <a:off x="1660525" y="654050"/>
                  <a:ext cx="368300" cy="546100"/>
                </a:xfrm>
                <a:custGeom>
                  <a:avLst/>
                  <a:gdLst/>
                  <a:ahLst/>
                  <a:cxnLst>
                    <a:cxn ang="0">
                      <a:pos x="230" y="344"/>
                    </a:cxn>
                    <a:cxn ang="0">
                      <a:pos x="230" y="344"/>
                    </a:cxn>
                    <a:cxn ang="0">
                      <a:pos x="232" y="344"/>
                    </a:cxn>
                    <a:cxn ang="0">
                      <a:pos x="232" y="342"/>
                    </a:cxn>
                    <a:cxn ang="0">
                      <a:pos x="232" y="342"/>
                    </a:cxn>
                    <a:cxn ang="0">
                      <a:pos x="224" y="328"/>
                    </a:cxn>
                    <a:cxn ang="0">
                      <a:pos x="48" y="50"/>
                    </a:cxn>
                    <a:cxn ang="0">
                      <a:pos x="48" y="50"/>
                    </a:cxn>
                    <a:cxn ang="0">
                      <a:pos x="30" y="24"/>
                    </a:cxn>
                    <a:cxn ang="0">
                      <a:pos x="30" y="24"/>
                    </a:cxn>
                    <a:cxn ang="0">
                      <a:pos x="22" y="12"/>
                    </a:cxn>
                    <a:cxn ang="0">
                      <a:pos x="10" y="2"/>
                    </a:cxn>
                    <a:cxn ang="0">
                      <a:pos x="10" y="2"/>
                    </a:cxn>
                    <a:cxn ang="0">
                      <a:pos x="6" y="0"/>
                    </a:cxn>
                    <a:cxn ang="0">
                      <a:pos x="2" y="0"/>
                    </a:cxn>
                    <a:cxn ang="0">
                      <a:pos x="0" y="0"/>
                    </a:cxn>
                    <a:cxn ang="0">
                      <a:pos x="0" y="4"/>
                    </a:cxn>
                    <a:cxn ang="0">
                      <a:pos x="0" y="4"/>
                    </a:cxn>
                    <a:cxn ang="0">
                      <a:pos x="4" y="14"/>
                    </a:cxn>
                    <a:cxn ang="0">
                      <a:pos x="10" y="22"/>
                    </a:cxn>
                    <a:cxn ang="0">
                      <a:pos x="10" y="22"/>
                    </a:cxn>
                    <a:cxn ang="0">
                      <a:pos x="18" y="30"/>
                    </a:cxn>
                    <a:cxn ang="0">
                      <a:pos x="26" y="42"/>
                    </a:cxn>
                    <a:cxn ang="0">
                      <a:pos x="218" y="332"/>
                    </a:cxn>
                    <a:cxn ang="0">
                      <a:pos x="218" y="332"/>
                    </a:cxn>
                    <a:cxn ang="0">
                      <a:pos x="226" y="340"/>
                    </a:cxn>
                    <a:cxn ang="0">
                      <a:pos x="230" y="344"/>
                    </a:cxn>
                    <a:cxn ang="0">
                      <a:pos x="230" y="344"/>
                    </a:cxn>
                  </a:cxnLst>
                  <a:rect l="0" t="0" r="r" b="b"/>
                  <a:pathLst>
                    <a:path w="232" h="344">
                      <a:moveTo>
                        <a:pt x="230" y="344"/>
                      </a:moveTo>
                      <a:lnTo>
                        <a:pt x="230" y="344"/>
                      </a:lnTo>
                      <a:lnTo>
                        <a:pt x="232" y="344"/>
                      </a:lnTo>
                      <a:lnTo>
                        <a:pt x="232" y="342"/>
                      </a:lnTo>
                      <a:lnTo>
                        <a:pt x="232" y="342"/>
                      </a:lnTo>
                      <a:lnTo>
                        <a:pt x="224" y="328"/>
                      </a:lnTo>
                      <a:lnTo>
                        <a:pt x="48" y="50"/>
                      </a:lnTo>
                      <a:lnTo>
                        <a:pt x="48" y="50"/>
                      </a:lnTo>
                      <a:lnTo>
                        <a:pt x="30" y="24"/>
                      </a:lnTo>
                      <a:lnTo>
                        <a:pt x="30" y="24"/>
                      </a:lnTo>
                      <a:lnTo>
                        <a:pt x="22" y="12"/>
                      </a:lnTo>
                      <a:lnTo>
                        <a:pt x="10" y="2"/>
                      </a:lnTo>
                      <a:lnTo>
                        <a:pt x="10" y="2"/>
                      </a:lnTo>
                      <a:lnTo>
                        <a:pt x="6" y="0"/>
                      </a:lnTo>
                      <a:lnTo>
                        <a:pt x="2" y="0"/>
                      </a:lnTo>
                      <a:lnTo>
                        <a:pt x="0" y="0"/>
                      </a:lnTo>
                      <a:lnTo>
                        <a:pt x="0" y="4"/>
                      </a:lnTo>
                      <a:lnTo>
                        <a:pt x="0" y="4"/>
                      </a:lnTo>
                      <a:lnTo>
                        <a:pt x="4" y="14"/>
                      </a:lnTo>
                      <a:lnTo>
                        <a:pt x="10" y="22"/>
                      </a:lnTo>
                      <a:lnTo>
                        <a:pt x="10" y="22"/>
                      </a:lnTo>
                      <a:lnTo>
                        <a:pt x="18" y="30"/>
                      </a:lnTo>
                      <a:lnTo>
                        <a:pt x="26" y="42"/>
                      </a:lnTo>
                      <a:lnTo>
                        <a:pt x="218" y="332"/>
                      </a:lnTo>
                      <a:lnTo>
                        <a:pt x="218" y="332"/>
                      </a:lnTo>
                      <a:lnTo>
                        <a:pt x="226" y="340"/>
                      </a:lnTo>
                      <a:lnTo>
                        <a:pt x="230" y="344"/>
                      </a:lnTo>
                      <a:lnTo>
                        <a:pt x="230" y="34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47" name="Freeform 80"/>
                <p:cNvSpPr>
                  <a:spLocks/>
                </p:cNvSpPr>
                <p:nvPr/>
              </p:nvSpPr>
              <p:spPr bwMode="auto">
                <a:xfrm>
                  <a:off x="2032000" y="1216025"/>
                  <a:ext cx="1588" cy="1588"/>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48" name="Freeform 81"/>
                <p:cNvSpPr>
                  <a:spLocks/>
                </p:cNvSpPr>
                <p:nvPr/>
              </p:nvSpPr>
              <p:spPr bwMode="auto">
                <a:xfrm>
                  <a:off x="2057401" y="654050"/>
                  <a:ext cx="368300" cy="546100"/>
                </a:xfrm>
                <a:custGeom>
                  <a:avLst/>
                  <a:gdLst/>
                  <a:ahLst/>
                  <a:cxnLst>
                    <a:cxn ang="0">
                      <a:pos x="2" y="344"/>
                    </a:cxn>
                    <a:cxn ang="0">
                      <a:pos x="2" y="344"/>
                    </a:cxn>
                    <a:cxn ang="0">
                      <a:pos x="6" y="340"/>
                    </a:cxn>
                    <a:cxn ang="0">
                      <a:pos x="14" y="332"/>
                    </a:cxn>
                    <a:cxn ang="0">
                      <a:pos x="206" y="42"/>
                    </a:cxn>
                    <a:cxn ang="0">
                      <a:pos x="206" y="42"/>
                    </a:cxn>
                    <a:cxn ang="0">
                      <a:pos x="214" y="30"/>
                    </a:cxn>
                    <a:cxn ang="0">
                      <a:pos x="222" y="22"/>
                    </a:cxn>
                    <a:cxn ang="0">
                      <a:pos x="222" y="22"/>
                    </a:cxn>
                    <a:cxn ang="0">
                      <a:pos x="228" y="14"/>
                    </a:cxn>
                    <a:cxn ang="0">
                      <a:pos x="232" y="4"/>
                    </a:cxn>
                    <a:cxn ang="0">
                      <a:pos x="232" y="4"/>
                    </a:cxn>
                    <a:cxn ang="0">
                      <a:pos x="232" y="0"/>
                    </a:cxn>
                    <a:cxn ang="0">
                      <a:pos x="230" y="0"/>
                    </a:cxn>
                    <a:cxn ang="0">
                      <a:pos x="226" y="0"/>
                    </a:cxn>
                    <a:cxn ang="0">
                      <a:pos x="222" y="2"/>
                    </a:cxn>
                    <a:cxn ang="0">
                      <a:pos x="222" y="2"/>
                    </a:cxn>
                    <a:cxn ang="0">
                      <a:pos x="210" y="12"/>
                    </a:cxn>
                    <a:cxn ang="0">
                      <a:pos x="202" y="24"/>
                    </a:cxn>
                    <a:cxn ang="0">
                      <a:pos x="202" y="24"/>
                    </a:cxn>
                    <a:cxn ang="0">
                      <a:pos x="184" y="50"/>
                    </a:cxn>
                    <a:cxn ang="0">
                      <a:pos x="8" y="328"/>
                    </a:cxn>
                    <a:cxn ang="0">
                      <a:pos x="8" y="328"/>
                    </a:cxn>
                    <a:cxn ang="0">
                      <a:pos x="0" y="342"/>
                    </a:cxn>
                    <a:cxn ang="0">
                      <a:pos x="0" y="342"/>
                    </a:cxn>
                    <a:cxn ang="0">
                      <a:pos x="0" y="344"/>
                    </a:cxn>
                    <a:cxn ang="0">
                      <a:pos x="0" y="344"/>
                    </a:cxn>
                    <a:cxn ang="0">
                      <a:pos x="2" y="344"/>
                    </a:cxn>
                    <a:cxn ang="0">
                      <a:pos x="2" y="344"/>
                    </a:cxn>
                  </a:cxnLst>
                  <a:rect l="0" t="0" r="r" b="b"/>
                  <a:pathLst>
                    <a:path w="232" h="344">
                      <a:moveTo>
                        <a:pt x="2" y="344"/>
                      </a:moveTo>
                      <a:lnTo>
                        <a:pt x="2" y="344"/>
                      </a:lnTo>
                      <a:lnTo>
                        <a:pt x="6" y="340"/>
                      </a:lnTo>
                      <a:lnTo>
                        <a:pt x="14" y="332"/>
                      </a:lnTo>
                      <a:lnTo>
                        <a:pt x="206" y="42"/>
                      </a:lnTo>
                      <a:lnTo>
                        <a:pt x="206" y="42"/>
                      </a:lnTo>
                      <a:lnTo>
                        <a:pt x="214" y="30"/>
                      </a:lnTo>
                      <a:lnTo>
                        <a:pt x="222" y="22"/>
                      </a:lnTo>
                      <a:lnTo>
                        <a:pt x="222" y="22"/>
                      </a:lnTo>
                      <a:lnTo>
                        <a:pt x="228" y="14"/>
                      </a:lnTo>
                      <a:lnTo>
                        <a:pt x="232" y="4"/>
                      </a:lnTo>
                      <a:lnTo>
                        <a:pt x="232" y="4"/>
                      </a:lnTo>
                      <a:lnTo>
                        <a:pt x="232" y="0"/>
                      </a:lnTo>
                      <a:lnTo>
                        <a:pt x="230" y="0"/>
                      </a:lnTo>
                      <a:lnTo>
                        <a:pt x="226" y="0"/>
                      </a:lnTo>
                      <a:lnTo>
                        <a:pt x="222" y="2"/>
                      </a:lnTo>
                      <a:lnTo>
                        <a:pt x="222" y="2"/>
                      </a:lnTo>
                      <a:lnTo>
                        <a:pt x="210" y="12"/>
                      </a:lnTo>
                      <a:lnTo>
                        <a:pt x="202" y="24"/>
                      </a:lnTo>
                      <a:lnTo>
                        <a:pt x="202" y="24"/>
                      </a:lnTo>
                      <a:lnTo>
                        <a:pt x="184" y="50"/>
                      </a:lnTo>
                      <a:lnTo>
                        <a:pt x="8" y="328"/>
                      </a:lnTo>
                      <a:lnTo>
                        <a:pt x="8" y="328"/>
                      </a:lnTo>
                      <a:lnTo>
                        <a:pt x="0" y="342"/>
                      </a:lnTo>
                      <a:lnTo>
                        <a:pt x="0" y="342"/>
                      </a:lnTo>
                      <a:lnTo>
                        <a:pt x="0" y="344"/>
                      </a:lnTo>
                      <a:lnTo>
                        <a:pt x="0" y="344"/>
                      </a:lnTo>
                      <a:lnTo>
                        <a:pt x="2" y="344"/>
                      </a:lnTo>
                      <a:lnTo>
                        <a:pt x="2" y="34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49" name="Freeform 82"/>
                <p:cNvSpPr>
                  <a:spLocks noEditPoints="1"/>
                </p:cNvSpPr>
                <p:nvPr/>
              </p:nvSpPr>
              <p:spPr bwMode="auto">
                <a:xfrm>
                  <a:off x="381000" y="304800"/>
                  <a:ext cx="3317876" cy="2720975"/>
                </a:xfrm>
                <a:custGeom>
                  <a:avLst/>
                  <a:gdLst/>
                  <a:ahLst/>
                  <a:cxnLst>
                    <a:cxn ang="0">
                      <a:pos x="1784" y="18"/>
                    </a:cxn>
                    <a:cxn ang="0">
                      <a:pos x="1368" y="254"/>
                    </a:cxn>
                    <a:cxn ang="0">
                      <a:pos x="1096" y="632"/>
                    </a:cxn>
                    <a:cxn ang="0">
                      <a:pos x="1066" y="570"/>
                    </a:cxn>
                    <a:cxn ang="0">
                      <a:pos x="1044" y="562"/>
                    </a:cxn>
                    <a:cxn ang="0">
                      <a:pos x="1016" y="572"/>
                    </a:cxn>
                    <a:cxn ang="0">
                      <a:pos x="992" y="628"/>
                    </a:cxn>
                    <a:cxn ang="0">
                      <a:pos x="680" y="216"/>
                    </a:cxn>
                    <a:cxn ang="0">
                      <a:pos x="268" y="10"/>
                    </a:cxn>
                    <a:cxn ang="0">
                      <a:pos x="34" y="198"/>
                    </a:cxn>
                    <a:cxn ang="0">
                      <a:pos x="86" y="264"/>
                    </a:cxn>
                    <a:cxn ang="0">
                      <a:pos x="156" y="340"/>
                    </a:cxn>
                    <a:cxn ang="0">
                      <a:pos x="198" y="442"/>
                    </a:cxn>
                    <a:cxn ang="0">
                      <a:pos x="224" y="492"/>
                    </a:cxn>
                    <a:cxn ang="0">
                      <a:pos x="240" y="572"/>
                    </a:cxn>
                    <a:cxn ang="0">
                      <a:pos x="272" y="640"/>
                    </a:cxn>
                    <a:cxn ang="0">
                      <a:pos x="378" y="740"/>
                    </a:cxn>
                    <a:cxn ang="0">
                      <a:pos x="470" y="858"/>
                    </a:cxn>
                    <a:cxn ang="0">
                      <a:pos x="342" y="1124"/>
                    </a:cxn>
                    <a:cxn ang="0">
                      <a:pos x="376" y="1176"/>
                    </a:cxn>
                    <a:cxn ang="0">
                      <a:pos x="406" y="1268"/>
                    </a:cxn>
                    <a:cxn ang="0">
                      <a:pos x="458" y="1316"/>
                    </a:cxn>
                    <a:cxn ang="0">
                      <a:pos x="502" y="1380"/>
                    </a:cxn>
                    <a:cxn ang="0">
                      <a:pos x="536" y="1422"/>
                    </a:cxn>
                    <a:cxn ang="0">
                      <a:pos x="460" y="1554"/>
                    </a:cxn>
                    <a:cxn ang="0">
                      <a:pos x="414" y="1686"/>
                    </a:cxn>
                    <a:cxn ang="0">
                      <a:pos x="486" y="1704"/>
                    </a:cxn>
                    <a:cxn ang="0">
                      <a:pos x="586" y="1526"/>
                    </a:cxn>
                    <a:cxn ang="0">
                      <a:pos x="662" y="1528"/>
                    </a:cxn>
                    <a:cxn ang="0">
                      <a:pos x="700" y="1528"/>
                    </a:cxn>
                    <a:cxn ang="0">
                      <a:pos x="768" y="1532"/>
                    </a:cxn>
                    <a:cxn ang="0">
                      <a:pos x="816" y="1452"/>
                    </a:cxn>
                    <a:cxn ang="0">
                      <a:pos x="978" y="928"/>
                    </a:cxn>
                    <a:cxn ang="0">
                      <a:pos x="996" y="942"/>
                    </a:cxn>
                    <a:cxn ang="0">
                      <a:pos x="992" y="1208"/>
                    </a:cxn>
                    <a:cxn ang="0">
                      <a:pos x="1088" y="1112"/>
                    </a:cxn>
                    <a:cxn ang="0">
                      <a:pos x="1088" y="854"/>
                    </a:cxn>
                    <a:cxn ang="0">
                      <a:pos x="1138" y="1056"/>
                    </a:cxn>
                    <a:cxn ang="0">
                      <a:pos x="1284" y="1500"/>
                    </a:cxn>
                    <a:cxn ang="0">
                      <a:pos x="1334" y="1528"/>
                    </a:cxn>
                    <a:cxn ang="0">
                      <a:pos x="1406" y="1536"/>
                    </a:cxn>
                    <a:cxn ang="0">
                      <a:pos x="1458" y="1516"/>
                    </a:cxn>
                    <a:cxn ang="0">
                      <a:pos x="1542" y="1592"/>
                    </a:cxn>
                    <a:cxn ang="0">
                      <a:pos x="1626" y="1714"/>
                    </a:cxn>
                    <a:cxn ang="0">
                      <a:pos x="1680" y="1650"/>
                    </a:cxn>
                    <a:cxn ang="0">
                      <a:pos x="1618" y="1546"/>
                    </a:cxn>
                    <a:cxn ang="0">
                      <a:pos x="1560" y="1404"/>
                    </a:cxn>
                    <a:cxn ang="0">
                      <a:pos x="1616" y="1378"/>
                    </a:cxn>
                    <a:cxn ang="0">
                      <a:pos x="1634" y="1294"/>
                    </a:cxn>
                    <a:cxn ang="0">
                      <a:pos x="1706" y="1248"/>
                    </a:cxn>
                    <a:cxn ang="0">
                      <a:pos x="1726" y="1166"/>
                    </a:cxn>
                    <a:cxn ang="0">
                      <a:pos x="1702" y="1004"/>
                    </a:cxn>
                    <a:cxn ang="0">
                      <a:pos x="1528" y="790"/>
                    </a:cxn>
                    <a:cxn ang="0">
                      <a:pos x="1758" y="718"/>
                    </a:cxn>
                    <a:cxn ang="0">
                      <a:pos x="1830" y="612"/>
                    </a:cxn>
                    <a:cxn ang="0">
                      <a:pos x="1868" y="536"/>
                    </a:cxn>
                    <a:cxn ang="0">
                      <a:pos x="1876" y="472"/>
                    </a:cxn>
                    <a:cxn ang="0">
                      <a:pos x="1898" y="394"/>
                    </a:cxn>
                    <a:cxn ang="0">
                      <a:pos x="1964" y="304"/>
                    </a:cxn>
                    <a:cxn ang="0">
                      <a:pos x="2020" y="236"/>
                    </a:cxn>
                    <a:cxn ang="0">
                      <a:pos x="1040" y="574"/>
                    </a:cxn>
                  </a:cxnLst>
                  <a:rect l="0" t="0" r="r" b="b"/>
                  <a:pathLst>
                    <a:path w="2090" h="1714">
                      <a:moveTo>
                        <a:pt x="2088" y="78"/>
                      </a:moveTo>
                      <a:lnTo>
                        <a:pt x="2070" y="44"/>
                      </a:lnTo>
                      <a:lnTo>
                        <a:pt x="2028" y="16"/>
                      </a:lnTo>
                      <a:lnTo>
                        <a:pt x="1964" y="4"/>
                      </a:lnTo>
                      <a:lnTo>
                        <a:pt x="1896" y="0"/>
                      </a:lnTo>
                      <a:lnTo>
                        <a:pt x="1896" y="0"/>
                      </a:lnTo>
                      <a:lnTo>
                        <a:pt x="1876" y="2"/>
                      </a:lnTo>
                      <a:lnTo>
                        <a:pt x="1852" y="4"/>
                      </a:lnTo>
                      <a:lnTo>
                        <a:pt x="1822" y="10"/>
                      </a:lnTo>
                      <a:lnTo>
                        <a:pt x="1784" y="18"/>
                      </a:lnTo>
                      <a:lnTo>
                        <a:pt x="1740" y="30"/>
                      </a:lnTo>
                      <a:lnTo>
                        <a:pt x="1694" y="46"/>
                      </a:lnTo>
                      <a:lnTo>
                        <a:pt x="1642" y="66"/>
                      </a:lnTo>
                      <a:lnTo>
                        <a:pt x="1642" y="66"/>
                      </a:lnTo>
                      <a:lnTo>
                        <a:pt x="1592" y="92"/>
                      </a:lnTo>
                      <a:lnTo>
                        <a:pt x="1544" y="118"/>
                      </a:lnTo>
                      <a:lnTo>
                        <a:pt x="1498" y="148"/>
                      </a:lnTo>
                      <a:lnTo>
                        <a:pt x="1454" y="180"/>
                      </a:lnTo>
                      <a:lnTo>
                        <a:pt x="1410" y="216"/>
                      </a:lnTo>
                      <a:lnTo>
                        <a:pt x="1368" y="254"/>
                      </a:lnTo>
                      <a:lnTo>
                        <a:pt x="1328" y="296"/>
                      </a:lnTo>
                      <a:lnTo>
                        <a:pt x="1286" y="342"/>
                      </a:lnTo>
                      <a:lnTo>
                        <a:pt x="1286" y="342"/>
                      </a:lnTo>
                      <a:lnTo>
                        <a:pt x="1254" y="380"/>
                      </a:lnTo>
                      <a:lnTo>
                        <a:pt x="1224" y="420"/>
                      </a:lnTo>
                      <a:lnTo>
                        <a:pt x="1196" y="462"/>
                      </a:lnTo>
                      <a:lnTo>
                        <a:pt x="1170" y="504"/>
                      </a:lnTo>
                      <a:lnTo>
                        <a:pt x="1124" y="578"/>
                      </a:lnTo>
                      <a:lnTo>
                        <a:pt x="1096" y="632"/>
                      </a:lnTo>
                      <a:lnTo>
                        <a:pt x="1096" y="632"/>
                      </a:lnTo>
                      <a:lnTo>
                        <a:pt x="1092" y="622"/>
                      </a:lnTo>
                      <a:lnTo>
                        <a:pt x="1082" y="608"/>
                      </a:lnTo>
                      <a:lnTo>
                        <a:pt x="1082" y="608"/>
                      </a:lnTo>
                      <a:lnTo>
                        <a:pt x="1086" y="600"/>
                      </a:lnTo>
                      <a:lnTo>
                        <a:pt x="1088" y="592"/>
                      </a:lnTo>
                      <a:lnTo>
                        <a:pt x="1088" y="592"/>
                      </a:lnTo>
                      <a:lnTo>
                        <a:pt x="1086" y="584"/>
                      </a:lnTo>
                      <a:lnTo>
                        <a:pt x="1082" y="576"/>
                      </a:lnTo>
                      <a:lnTo>
                        <a:pt x="1074" y="572"/>
                      </a:lnTo>
                      <a:lnTo>
                        <a:pt x="1066" y="570"/>
                      </a:lnTo>
                      <a:lnTo>
                        <a:pt x="1066" y="570"/>
                      </a:lnTo>
                      <a:lnTo>
                        <a:pt x="1064" y="570"/>
                      </a:lnTo>
                      <a:lnTo>
                        <a:pt x="1066" y="564"/>
                      </a:lnTo>
                      <a:lnTo>
                        <a:pt x="1060" y="564"/>
                      </a:lnTo>
                      <a:lnTo>
                        <a:pt x="1056" y="564"/>
                      </a:lnTo>
                      <a:lnTo>
                        <a:pt x="1056" y="564"/>
                      </a:lnTo>
                      <a:lnTo>
                        <a:pt x="1050" y="558"/>
                      </a:lnTo>
                      <a:lnTo>
                        <a:pt x="1048" y="560"/>
                      </a:lnTo>
                      <a:lnTo>
                        <a:pt x="1048" y="558"/>
                      </a:lnTo>
                      <a:lnTo>
                        <a:pt x="1044" y="562"/>
                      </a:lnTo>
                      <a:lnTo>
                        <a:pt x="1038" y="560"/>
                      </a:lnTo>
                      <a:lnTo>
                        <a:pt x="1038" y="564"/>
                      </a:lnTo>
                      <a:lnTo>
                        <a:pt x="1034" y="564"/>
                      </a:lnTo>
                      <a:lnTo>
                        <a:pt x="1030" y="564"/>
                      </a:lnTo>
                      <a:lnTo>
                        <a:pt x="1034" y="572"/>
                      </a:lnTo>
                      <a:lnTo>
                        <a:pt x="1034" y="572"/>
                      </a:lnTo>
                      <a:lnTo>
                        <a:pt x="1034" y="572"/>
                      </a:lnTo>
                      <a:lnTo>
                        <a:pt x="1026" y="570"/>
                      </a:lnTo>
                      <a:lnTo>
                        <a:pt x="1026" y="570"/>
                      </a:lnTo>
                      <a:lnTo>
                        <a:pt x="1016" y="572"/>
                      </a:lnTo>
                      <a:lnTo>
                        <a:pt x="1010" y="576"/>
                      </a:lnTo>
                      <a:lnTo>
                        <a:pt x="1004" y="584"/>
                      </a:lnTo>
                      <a:lnTo>
                        <a:pt x="1004" y="592"/>
                      </a:lnTo>
                      <a:lnTo>
                        <a:pt x="1004" y="592"/>
                      </a:lnTo>
                      <a:lnTo>
                        <a:pt x="1004" y="598"/>
                      </a:lnTo>
                      <a:lnTo>
                        <a:pt x="1008" y="604"/>
                      </a:lnTo>
                      <a:lnTo>
                        <a:pt x="1008" y="604"/>
                      </a:lnTo>
                      <a:lnTo>
                        <a:pt x="998" y="618"/>
                      </a:lnTo>
                      <a:lnTo>
                        <a:pt x="992" y="628"/>
                      </a:lnTo>
                      <a:lnTo>
                        <a:pt x="992" y="628"/>
                      </a:lnTo>
                      <a:lnTo>
                        <a:pt x="962" y="574"/>
                      </a:lnTo>
                      <a:lnTo>
                        <a:pt x="918" y="500"/>
                      </a:lnTo>
                      <a:lnTo>
                        <a:pt x="892" y="460"/>
                      </a:lnTo>
                      <a:lnTo>
                        <a:pt x="864" y="420"/>
                      </a:lnTo>
                      <a:lnTo>
                        <a:pt x="834" y="378"/>
                      </a:lnTo>
                      <a:lnTo>
                        <a:pt x="802" y="342"/>
                      </a:lnTo>
                      <a:lnTo>
                        <a:pt x="802" y="342"/>
                      </a:lnTo>
                      <a:lnTo>
                        <a:pt x="762" y="296"/>
                      </a:lnTo>
                      <a:lnTo>
                        <a:pt x="720" y="254"/>
                      </a:lnTo>
                      <a:lnTo>
                        <a:pt x="680" y="216"/>
                      </a:lnTo>
                      <a:lnTo>
                        <a:pt x="636" y="180"/>
                      </a:lnTo>
                      <a:lnTo>
                        <a:pt x="592" y="148"/>
                      </a:lnTo>
                      <a:lnTo>
                        <a:pt x="546" y="118"/>
                      </a:lnTo>
                      <a:lnTo>
                        <a:pt x="498" y="92"/>
                      </a:lnTo>
                      <a:lnTo>
                        <a:pt x="448" y="66"/>
                      </a:lnTo>
                      <a:lnTo>
                        <a:pt x="448" y="66"/>
                      </a:lnTo>
                      <a:lnTo>
                        <a:pt x="396" y="46"/>
                      </a:lnTo>
                      <a:lnTo>
                        <a:pt x="348" y="30"/>
                      </a:lnTo>
                      <a:lnTo>
                        <a:pt x="306" y="18"/>
                      </a:lnTo>
                      <a:lnTo>
                        <a:pt x="268" y="10"/>
                      </a:lnTo>
                      <a:lnTo>
                        <a:pt x="238" y="4"/>
                      </a:lnTo>
                      <a:lnTo>
                        <a:pt x="214" y="2"/>
                      </a:lnTo>
                      <a:lnTo>
                        <a:pt x="194" y="0"/>
                      </a:lnTo>
                      <a:lnTo>
                        <a:pt x="126" y="4"/>
                      </a:lnTo>
                      <a:lnTo>
                        <a:pt x="62" y="16"/>
                      </a:lnTo>
                      <a:lnTo>
                        <a:pt x="20" y="44"/>
                      </a:lnTo>
                      <a:lnTo>
                        <a:pt x="2" y="78"/>
                      </a:lnTo>
                      <a:lnTo>
                        <a:pt x="0" y="112"/>
                      </a:lnTo>
                      <a:lnTo>
                        <a:pt x="12" y="154"/>
                      </a:lnTo>
                      <a:lnTo>
                        <a:pt x="34" y="198"/>
                      </a:lnTo>
                      <a:lnTo>
                        <a:pt x="34" y="198"/>
                      </a:lnTo>
                      <a:lnTo>
                        <a:pt x="44" y="214"/>
                      </a:lnTo>
                      <a:lnTo>
                        <a:pt x="56" y="226"/>
                      </a:lnTo>
                      <a:lnTo>
                        <a:pt x="60" y="232"/>
                      </a:lnTo>
                      <a:lnTo>
                        <a:pt x="66" y="234"/>
                      </a:lnTo>
                      <a:lnTo>
                        <a:pt x="66" y="234"/>
                      </a:lnTo>
                      <a:lnTo>
                        <a:pt x="70" y="236"/>
                      </a:lnTo>
                      <a:lnTo>
                        <a:pt x="74" y="240"/>
                      </a:lnTo>
                      <a:lnTo>
                        <a:pt x="80" y="252"/>
                      </a:lnTo>
                      <a:lnTo>
                        <a:pt x="86" y="264"/>
                      </a:lnTo>
                      <a:lnTo>
                        <a:pt x="86" y="264"/>
                      </a:lnTo>
                      <a:lnTo>
                        <a:pt x="94" y="278"/>
                      </a:lnTo>
                      <a:lnTo>
                        <a:pt x="104" y="290"/>
                      </a:lnTo>
                      <a:lnTo>
                        <a:pt x="112" y="296"/>
                      </a:lnTo>
                      <a:lnTo>
                        <a:pt x="118" y="300"/>
                      </a:lnTo>
                      <a:lnTo>
                        <a:pt x="118" y="300"/>
                      </a:lnTo>
                      <a:lnTo>
                        <a:pt x="126" y="304"/>
                      </a:lnTo>
                      <a:lnTo>
                        <a:pt x="132" y="310"/>
                      </a:lnTo>
                      <a:lnTo>
                        <a:pt x="146" y="324"/>
                      </a:lnTo>
                      <a:lnTo>
                        <a:pt x="156" y="340"/>
                      </a:lnTo>
                      <a:lnTo>
                        <a:pt x="160" y="350"/>
                      </a:lnTo>
                      <a:lnTo>
                        <a:pt x="160" y="350"/>
                      </a:lnTo>
                      <a:lnTo>
                        <a:pt x="160" y="354"/>
                      </a:lnTo>
                      <a:lnTo>
                        <a:pt x="164" y="360"/>
                      </a:lnTo>
                      <a:lnTo>
                        <a:pt x="176" y="374"/>
                      </a:lnTo>
                      <a:lnTo>
                        <a:pt x="192" y="394"/>
                      </a:lnTo>
                      <a:lnTo>
                        <a:pt x="192" y="394"/>
                      </a:lnTo>
                      <a:lnTo>
                        <a:pt x="198" y="416"/>
                      </a:lnTo>
                      <a:lnTo>
                        <a:pt x="200" y="434"/>
                      </a:lnTo>
                      <a:lnTo>
                        <a:pt x="198" y="442"/>
                      </a:lnTo>
                      <a:lnTo>
                        <a:pt x="196" y="446"/>
                      </a:lnTo>
                      <a:lnTo>
                        <a:pt x="196" y="446"/>
                      </a:lnTo>
                      <a:lnTo>
                        <a:pt x="194" y="450"/>
                      </a:lnTo>
                      <a:lnTo>
                        <a:pt x="196" y="454"/>
                      </a:lnTo>
                      <a:lnTo>
                        <a:pt x="202" y="462"/>
                      </a:lnTo>
                      <a:lnTo>
                        <a:pt x="214" y="472"/>
                      </a:lnTo>
                      <a:lnTo>
                        <a:pt x="214" y="472"/>
                      </a:lnTo>
                      <a:lnTo>
                        <a:pt x="216" y="476"/>
                      </a:lnTo>
                      <a:lnTo>
                        <a:pt x="222" y="486"/>
                      </a:lnTo>
                      <a:lnTo>
                        <a:pt x="224" y="492"/>
                      </a:lnTo>
                      <a:lnTo>
                        <a:pt x="226" y="498"/>
                      </a:lnTo>
                      <a:lnTo>
                        <a:pt x="226" y="506"/>
                      </a:lnTo>
                      <a:lnTo>
                        <a:pt x="222" y="512"/>
                      </a:lnTo>
                      <a:lnTo>
                        <a:pt x="222" y="512"/>
                      </a:lnTo>
                      <a:lnTo>
                        <a:pt x="220" y="518"/>
                      </a:lnTo>
                      <a:lnTo>
                        <a:pt x="220" y="526"/>
                      </a:lnTo>
                      <a:lnTo>
                        <a:pt x="222" y="536"/>
                      </a:lnTo>
                      <a:lnTo>
                        <a:pt x="226" y="546"/>
                      </a:lnTo>
                      <a:lnTo>
                        <a:pt x="236" y="564"/>
                      </a:lnTo>
                      <a:lnTo>
                        <a:pt x="240" y="572"/>
                      </a:lnTo>
                      <a:lnTo>
                        <a:pt x="244" y="574"/>
                      </a:lnTo>
                      <a:lnTo>
                        <a:pt x="244" y="574"/>
                      </a:lnTo>
                      <a:lnTo>
                        <a:pt x="248" y="578"/>
                      </a:lnTo>
                      <a:lnTo>
                        <a:pt x="250" y="582"/>
                      </a:lnTo>
                      <a:lnTo>
                        <a:pt x="256" y="594"/>
                      </a:lnTo>
                      <a:lnTo>
                        <a:pt x="260" y="612"/>
                      </a:lnTo>
                      <a:lnTo>
                        <a:pt x="260" y="612"/>
                      </a:lnTo>
                      <a:lnTo>
                        <a:pt x="260" y="614"/>
                      </a:lnTo>
                      <a:lnTo>
                        <a:pt x="264" y="624"/>
                      </a:lnTo>
                      <a:lnTo>
                        <a:pt x="272" y="640"/>
                      </a:lnTo>
                      <a:lnTo>
                        <a:pt x="288" y="660"/>
                      </a:lnTo>
                      <a:lnTo>
                        <a:pt x="288" y="660"/>
                      </a:lnTo>
                      <a:lnTo>
                        <a:pt x="304" y="680"/>
                      </a:lnTo>
                      <a:lnTo>
                        <a:pt x="314" y="694"/>
                      </a:lnTo>
                      <a:lnTo>
                        <a:pt x="328" y="714"/>
                      </a:lnTo>
                      <a:lnTo>
                        <a:pt x="328" y="714"/>
                      </a:lnTo>
                      <a:lnTo>
                        <a:pt x="332" y="718"/>
                      </a:lnTo>
                      <a:lnTo>
                        <a:pt x="338" y="724"/>
                      </a:lnTo>
                      <a:lnTo>
                        <a:pt x="356" y="732"/>
                      </a:lnTo>
                      <a:lnTo>
                        <a:pt x="378" y="740"/>
                      </a:lnTo>
                      <a:lnTo>
                        <a:pt x="430" y="746"/>
                      </a:lnTo>
                      <a:lnTo>
                        <a:pt x="484" y="746"/>
                      </a:lnTo>
                      <a:lnTo>
                        <a:pt x="534" y="746"/>
                      </a:lnTo>
                      <a:lnTo>
                        <a:pt x="604" y="752"/>
                      </a:lnTo>
                      <a:lnTo>
                        <a:pt x="622" y="754"/>
                      </a:lnTo>
                      <a:lnTo>
                        <a:pt x="622" y="754"/>
                      </a:lnTo>
                      <a:lnTo>
                        <a:pt x="562" y="790"/>
                      </a:lnTo>
                      <a:lnTo>
                        <a:pt x="518" y="820"/>
                      </a:lnTo>
                      <a:lnTo>
                        <a:pt x="488" y="842"/>
                      </a:lnTo>
                      <a:lnTo>
                        <a:pt x="470" y="858"/>
                      </a:lnTo>
                      <a:lnTo>
                        <a:pt x="462" y="868"/>
                      </a:lnTo>
                      <a:lnTo>
                        <a:pt x="458" y="874"/>
                      </a:lnTo>
                      <a:lnTo>
                        <a:pt x="458" y="876"/>
                      </a:lnTo>
                      <a:lnTo>
                        <a:pt x="458" y="878"/>
                      </a:lnTo>
                      <a:lnTo>
                        <a:pt x="384" y="988"/>
                      </a:lnTo>
                      <a:lnTo>
                        <a:pt x="388" y="1004"/>
                      </a:lnTo>
                      <a:lnTo>
                        <a:pt x="384" y="1022"/>
                      </a:lnTo>
                      <a:lnTo>
                        <a:pt x="366" y="1052"/>
                      </a:lnTo>
                      <a:lnTo>
                        <a:pt x="354" y="1078"/>
                      </a:lnTo>
                      <a:lnTo>
                        <a:pt x="342" y="1124"/>
                      </a:lnTo>
                      <a:lnTo>
                        <a:pt x="342" y="1124"/>
                      </a:lnTo>
                      <a:lnTo>
                        <a:pt x="342" y="1130"/>
                      </a:lnTo>
                      <a:lnTo>
                        <a:pt x="344" y="1142"/>
                      </a:lnTo>
                      <a:lnTo>
                        <a:pt x="348" y="1148"/>
                      </a:lnTo>
                      <a:lnTo>
                        <a:pt x="350" y="1156"/>
                      </a:lnTo>
                      <a:lnTo>
                        <a:pt x="356" y="1162"/>
                      </a:lnTo>
                      <a:lnTo>
                        <a:pt x="364" y="1166"/>
                      </a:lnTo>
                      <a:lnTo>
                        <a:pt x="364" y="1166"/>
                      </a:lnTo>
                      <a:lnTo>
                        <a:pt x="372" y="1170"/>
                      </a:lnTo>
                      <a:lnTo>
                        <a:pt x="376" y="1176"/>
                      </a:lnTo>
                      <a:lnTo>
                        <a:pt x="380" y="1184"/>
                      </a:lnTo>
                      <a:lnTo>
                        <a:pt x="382" y="1192"/>
                      </a:lnTo>
                      <a:lnTo>
                        <a:pt x="380" y="1206"/>
                      </a:lnTo>
                      <a:lnTo>
                        <a:pt x="380" y="1212"/>
                      </a:lnTo>
                      <a:lnTo>
                        <a:pt x="382" y="1244"/>
                      </a:lnTo>
                      <a:lnTo>
                        <a:pt x="382" y="1244"/>
                      </a:lnTo>
                      <a:lnTo>
                        <a:pt x="384" y="1248"/>
                      </a:lnTo>
                      <a:lnTo>
                        <a:pt x="392" y="1258"/>
                      </a:lnTo>
                      <a:lnTo>
                        <a:pt x="398" y="1264"/>
                      </a:lnTo>
                      <a:lnTo>
                        <a:pt x="406" y="1268"/>
                      </a:lnTo>
                      <a:lnTo>
                        <a:pt x="416" y="1272"/>
                      </a:lnTo>
                      <a:lnTo>
                        <a:pt x="428" y="1272"/>
                      </a:lnTo>
                      <a:lnTo>
                        <a:pt x="428" y="1272"/>
                      </a:lnTo>
                      <a:lnTo>
                        <a:pt x="440" y="1274"/>
                      </a:lnTo>
                      <a:lnTo>
                        <a:pt x="448" y="1280"/>
                      </a:lnTo>
                      <a:lnTo>
                        <a:pt x="452" y="1286"/>
                      </a:lnTo>
                      <a:lnTo>
                        <a:pt x="456" y="1294"/>
                      </a:lnTo>
                      <a:lnTo>
                        <a:pt x="458" y="1310"/>
                      </a:lnTo>
                      <a:lnTo>
                        <a:pt x="458" y="1316"/>
                      </a:lnTo>
                      <a:lnTo>
                        <a:pt x="458" y="1316"/>
                      </a:lnTo>
                      <a:lnTo>
                        <a:pt x="456" y="1338"/>
                      </a:lnTo>
                      <a:lnTo>
                        <a:pt x="458" y="1354"/>
                      </a:lnTo>
                      <a:lnTo>
                        <a:pt x="458" y="1360"/>
                      </a:lnTo>
                      <a:lnTo>
                        <a:pt x="460" y="1364"/>
                      </a:lnTo>
                      <a:lnTo>
                        <a:pt x="460" y="1364"/>
                      </a:lnTo>
                      <a:lnTo>
                        <a:pt x="468" y="1374"/>
                      </a:lnTo>
                      <a:lnTo>
                        <a:pt x="474" y="1378"/>
                      </a:lnTo>
                      <a:lnTo>
                        <a:pt x="486" y="1380"/>
                      </a:lnTo>
                      <a:lnTo>
                        <a:pt x="486" y="1380"/>
                      </a:lnTo>
                      <a:lnTo>
                        <a:pt x="502" y="1380"/>
                      </a:lnTo>
                      <a:lnTo>
                        <a:pt x="514" y="1384"/>
                      </a:lnTo>
                      <a:lnTo>
                        <a:pt x="522" y="1390"/>
                      </a:lnTo>
                      <a:lnTo>
                        <a:pt x="526" y="1394"/>
                      </a:lnTo>
                      <a:lnTo>
                        <a:pt x="526" y="1396"/>
                      </a:lnTo>
                      <a:lnTo>
                        <a:pt x="526" y="1396"/>
                      </a:lnTo>
                      <a:lnTo>
                        <a:pt x="526" y="1400"/>
                      </a:lnTo>
                      <a:lnTo>
                        <a:pt x="530" y="1404"/>
                      </a:lnTo>
                      <a:lnTo>
                        <a:pt x="532" y="1408"/>
                      </a:lnTo>
                      <a:lnTo>
                        <a:pt x="534" y="1414"/>
                      </a:lnTo>
                      <a:lnTo>
                        <a:pt x="536" y="1422"/>
                      </a:lnTo>
                      <a:lnTo>
                        <a:pt x="536" y="1432"/>
                      </a:lnTo>
                      <a:lnTo>
                        <a:pt x="532" y="1446"/>
                      </a:lnTo>
                      <a:lnTo>
                        <a:pt x="524" y="1462"/>
                      </a:lnTo>
                      <a:lnTo>
                        <a:pt x="524" y="1462"/>
                      </a:lnTo>
                      <a:lnTo>
                        <a:pt x="492" y="1522"/>
                      </a:lnTo>
                      <a:lnTo>
                        <a:pt x="478" y="1540"/>
                      </a:lnTo>
                      <a:lnTo>
                        <a:pt x="472" y="1546"/>
                      </a:lnTo>
                      <a:lnTo>
                        <a:pt x="466" y="1550"/>
                      </a:lnTo>
                      <a:lnTo>
                        <a:pt x="466" y="1550"/>
                      </a:lnTo>
                      <a:lnTo>
                        <a:pt x="460" y="1554"/>
                      </a:lnTo>
                      <a:lnTo>
                        <a:pt x="454" y="1560"/>
                      </a:lnTo>
                      <a:lnTo>
                        <a:pt x="440" y="1578"/>
                      </a:lnTo>
                      <a:lnTo>
                        <a:pt x="424" y="1604"/>
                      </a:lnTo>
                      <a:lnTo>
                        <a:pt x="424" y="1604"/>
                      </a:lnTo>
                      <a:lnTo>
                        <a:pt x="420" y="1614"/>
                      </a:lnTo>
                      <a:lnTo>
                        <a:pt x="412" y="1636"/>
                      </a:lnTo>
                      <a:lnTo>
                        <a:pt x="410" y="1650"/>
                      </a:lnTo>
                      <a:lnTo>
                        <a:pt x="408" y="1666"/>
                      </a:lnTo>
                      <a:lnTo>
                        <a:pt x="410" y="1680"/>
                      </a:lnTo>
                      <a:lnTo>
                        <a:pt x="414" y="1686"/>
                      </a:lnTo>
                      <a:lnTo>
                        <a:pt x="416" y="1692"/>
                      </a:lnTo>
                      <a:lnTo>
                        <a:pt x="416" y="1692"/>
                      </a:lnTo>
                      <a:lnTo>
                        <a:pt x="426" y="1702"/>
                      </a:lnTo>
                      <a:lnTo>
                        <a:pt x="438" y="1710"/>
                      </a:lnTo>
                      <a:lnTo>
                        <a:pt x="450" y="1714"/>
                      </a:lnTo>
                      <a:lnTo>
                        <a:pt x="456" y="1714"/>
                      </a:lnTo>
                      <a:lnTo>
                        <a:pt x="464" y="1714"/>
                      </a:lnTo>
                      <a:lnTo>
                        <a:pt x="470" y="1712"/>
                      </a:lnTo>
                      <a:lnTo>
                        <a:pt x="478" y="1710"/>
                      </a:lnTo>
                      <a:lnTo>
                        <a:pt x="486" y="1704"/>
                      </a:lnTo>
                      <a:lnTo>
                        <a:pt x="492" y="1698"/>
                      </a:lnTo>
                      <a:lnTo>
                        <a:pt x="500" y="1690"/>
                      </a:lnTo>
                      <a:lnTo>
                        <a:pt x="508" y="1678"/>
                      </a:lnTo>
                      <a:lnTo>
                        <a:pt x="514" y="1666"/>
                      </a:lnTo>
                      <a:lnTo>
                        <a:pt x="522" y="1650"/>
                      </a:lnTo>
                      <a:lnTo>
                        <a:pt x="522" y="1650"/>
                      </a:lnTo>
                      <a:lnTo>
                        <a:pt x="548" y="1592"/>
                      </a:lnTo>
                      <a:lnTo>
                        <a:pt x="568" y="1554"/>
                      </a:lnTo>
                      <a:lnTo>
                        <a:pt x="582" y="1532"/>
                      </a:lnTo>
                      <a:lnTo>
                        <a:pt x="586" y="1526"/>
                      </a:lnTo>
                      <a:lnTo>
                        <a:pt x="586" y="1526"/>
                      </a:lnTo>
                      <a:lnTo>
                        <a:pt x="590" y="1522"/>
                      </a:lnTo>
                      <a:lnTo>
                        <a:pt x="594" y="1518"/>
                      </a:lnTo>
                      <a:lnTo>
                        <a:pt x="600" y="1516"/>
                      </a:lnTo>
                      <a:lnTo>
                        <a:pt x="608" y="1514"/>
                      </a:lnTo>
                      <a:lnTo>
                        <a:pt x="620" y="1514"/>
                      </a:lnTo>
                      <a:lnTo>
                        <a:pt x="632" y="1516"/>
                      </a:lnTo>
                      <a:lnTo>
                        <a:pt x="648" y="1520"/>
                      </a:lnTo>
                      <a:lnTo>
                        <a:pt x="648" y="1520"/>
                      </a:lnTo>
                      <a:lnTo>
                        <a:pt x="662" y="1528"/>
                      </a:lnTo>
                      <a:lnTo>
                        <a:pt x="668" y="1532"/>
                      </a:lnTo>
                      <a:lnTo>
                        <a:pt x="670" y="1536"/>
                      </a:lnTo>
                      <a:lnTo>
                        <a:pt x="668" y="1536"/>
                      </a:lnTo>
                      <a:lnTo>
                        <a:pt x="664" y="1538"/>
                      </a:lnTo>
                      <a:lnTo>
                        <a:pt x="670" y="1538"/>
                      </a:lnTo>
                      <a:lnTo>
                        <a:pt x="670" y="1538"/>
                      </a:lnTo>
                      <a:lnTo>
                        <a:pt x="682" y="1536"/>
                      </a:lnTo>
                      <a:lnTo>
                        <a:pt x="692" y="1532"/>
                      </a:lnTo>
                      <a:lnTo>
                        <a:pt x="700" y="1528"/>
                      </a:lnTo>
                      <a:lnTo>
                        <a:pt x="700" y="1528"/>
                      </a:lnTo>
                      <a:lnTo>
                        <a:pt x="708" y="1522"/>
                      </a:lnTo>
                      <a:lnTo>
                        <a:pt x="716" y="1518"/>
                      </a:lnTo>
                      <a:lnTo>
                        <a:pt x="724" y="1516"/>
                      </a:lnTo>
                      <a:lnTo>
                        <a:pt x="724" y="1516"/>
                      </a:lnTo>
                      <a:lnTo>
                        <a:pt x="734" y="1518"/>
                      </a:lnTo>
                      <a:lnTo>
                        <a:pt x="744" y="1522"/>
                      </a:lnTo>
                      <a:lnTo>
                        <a:pt x="754" y="1528"/>
                      </a:lnTo>
                      <a:lnTo>
                        <a:pt x="754" y="1528"/>
                      </a:lnTo>
                      <a:lnTo>
                        <a:pt x="758" y="1530"/>
                      </a:lnTo>
                      <a:lnTo>
                        <a:pt x="768" y="1532"/>
                      </a:lnTo>
                      <a:lnTo>
                        <a:pt x="774" y="1532"/>
                      </a:lnTo>
                      <a:lnTo>
                        <a:pt x="780" y="1532"/>
                      </a:lnTo>
                      <a:lnTo>
                        <a:pt x="786" y="1528"/>
                      </a:lnTo>
                      <a:lnTo>
                        <a:pt x="794" y="1520"/>
                      </a:lnTo>
                      <a:lnTo>
                        <a:pt x="794" y="1520"/>
                      </a:lnTo>
                      <a:lnTo>
                        <a:pt x="800" y="1512"/>
                      </a:lnTo>
                      <a:lnTo>
                        <a:pt x="806" y="1500"/>
                      </a:lnTo>
                      <a:lnTo>
                        <a:pt x="812" y="1478"/>
                      </a:lnTo>
                      <a:lnTo>
                        <a:pt x="816" y="1458"/>
                      </a:lnTo>
                      <a:lnTo>
                        <a:pt x="816" y="1452"/>
                      </a:lnTo>
                      <a:lnTo>
                        <a:pt x="840" y="1406"/>
                      </a:lnTo>
                      <a:lnTo>
                        <a:pt x="844" y="1388"/>
                      </a:lnTo>
                      <a:lnTo>
                        <a:pt x="870" y="1386"/>
                      </a:lnTo>
                      <a:lnTo>
                        <a:pt x="894" y="1318"/>
                      </a:lnTo>
                      <a:lnTo>
                        <a:pt x="922" y="1204"/>
                      </a:lnTo>
                      <a:lnTo>
                        <a:pt x="952" y="1056"/>
                      </a:lnTo>
                      <a:lnTo>
                        <a:pt x="970" y="942"/>
                      </a:lnTo>
                      <a:lnTo>
                        <a:pt x="970" y="942"/>
                      </a:lnTo>
                      <a:lnTo>
                        <a:pt x="974" y="940"/>
                      </a:lnTo>
                      <a:lnTo>
                        <a:pt x="978" y="928"/>
                      </a:lnTo>
                      <a:lnTo>
                        <a:pt x="984" y="908"/>
                      </a:lnTo>
                      <a:lnTo>
                        <a:pt x="986" y="894"/>
                      </a:lnTo>
                      <a:lnTo>
                        <a:pt x="988" y="880"/>
                      </a:lnTo>
                      <a:lnTo>
                        <a:pt x="988" y="880"/>
                      </a:lnTo>
                      <a:lnTo>
                        <a:pt x="990" y="866"/>
                      </a:lnTo>
                      <a:lnTo>
                        <a:pt x="994" y="858"/>
                      </a:lnTo>
                      <a:lnTo>
                        <a:pt x="1000" y="856"/>
                      </a:lnTo>
                      <a:lnTo>
                        <a:pt x="1004" y="854"/>
                      </a:lnTo>
                      <a:lnTo>
                        <a:pt x="1004" y="880"/>
                      </a:lnTo>
                      <a:lnTo>
                        <a:pt x="996" y="942"/>
                      </a:lnTo>
                      <a:lnTo>
                        <a:pt x="998" y="962"/>
                      </a:lnTo>
                      <a:lnTo>
                        <a:pt x="990" y="990"/>
                      </a:lnTo>
                      <a:lnTo>
                        <a:pt x="990" y="1034"/>
                      </a:lnTo>
                      <a:lnTo>
                        <a:pt x="990" y="1046"/>
                      </a:lnTo>
                      <a:lnTo>
                        <a:pt x="990" y="1108"/>
                      </a:lnTo>
                      <a:lnTo>
                        <a:pt x="998" y="1112"/>
                      </a:lnTo>
                      <a:lnTo>
                        <a:pt x="998" y="1122"/>
                      </a:lnTo>
                      <a:lnTo>
                        <a:pt x="990" y="1130"/>
                      </a:lnTo>
                      <a:lnTo>
                        <a:pt x="992" y="1160"/>
                      </a:lnTo>
                      <a:lnTo>
                        <a:pt x="992" y="1208"/>
                      </a:lnTo>
                      <a:lnTo>
                        <a:pt x="1010" y="1248"/>
                      </a:lnTo>
                      <a:lnTo>
                        <a:pt x="1040" y="1274"/>
                      </a:lnTo>
                      <a:lnTo>
                        <a:pt x="1044" y="1246"/>
                      </a:lnTo>
                      <a:lnTo>
                        <a:pt x="1048" y="1274"/>
                      </a:lnTo>
                      <a:lnTo>
                        <a:pt x="1078" y="1248"/>
                      </a:lnTo>
                      <a:lnTo>
                        <a:pt x="1096" y="1208"/>
                      </a:lnTo>
                      <a:lnTo>
                        <a:pt x="1096" y="1160"/>
                      </a:lnTo>
                      <a:lnTo>
                        <a:pt x="1098" y="1130"/>
                      </a:lnTo>
                      <a:lnTo>
                        <a:pt x="1088" y="1122"/>
                      </a:lnTo>
                      <a:lnTo>
                        <a:pt x="1088" y="1112"/>
                      </a:lnTo>
                      <a:lnTo>
                        <a:pt x="1098" y="1108"/>
                      </a:lnTo>
                      <a:lnTo>
                        <a:pt x="1098" y="1046"/>
                      </a:lnTo>
                      <a:lnTo>
                        <a:pt x="1098" y="1034"/>
                      </a:lnTo>
                      <a:lnTo>
                        <a:pt x="1098" y="990"/>
                      </a:lnTo>
                      <a:lnTo>
                        <a:pt x="1088" y="962"/>
                      </a:lnTo>
                      <a:lnTo>
                        <a:pt x="1090" y="942"/>
                      </a:lnTo>
                      <a:lnTo>
                        <a:pt x="1084" y="880"/>
                      </a:lnTo>
                      <a:lnTo>
                        <a:pt x="1082" y="856"/>
                      </a:lnTo>
                      <a:lnTo>
                        <a:pt x="1082" y="856"/>
                      </a:lnTo>
                      <a:lnTo>
                        <a:pt x="1088" y="854"/>
                      </a:lnTo>
                      <a:lnTo>
                        <a:pt x="1094" y="858"/>
                      </a:lnTo>
                      <a:lnTo>
                        <a:pt x="1100" y="866"/>
                      </a:lnTo>
                      <a:lnTo>
                        <a:pt x="1102" y="880"/>
                      </a:lnTo>
                      <a:lnTo>
                        <a:pt x="1102" y="880"/>
                      </a:lnTo>
                      <a:lnTo>
                        <a:pt x="1102" y="894"/>
                      </a:lnTo>
                      <a:lnTo>
                        <a:pt x="1106" y="908"/>
                      </a:lnTo>
                      <a:lnTo>
                        <a:pt x="1112" y="928"/>
                      </a:lnTo>
                      <a:lnTo>
                        <a:pt x="1116" y="940"/>
                      </a:lnTo>
                      <a:lnTo>
                        <a:pt x="1120" y="942"/>
                      </a:lnTo>
                      <a:lnTo>
                        <a:pt x="1138" y="1056"/>
                      </a:lnTo>
                      <a:lnTo>
                        <a:pt x="1168" y="1204"/>
                      </a:lnTo>
                      <a:lnTo>
                        <a:pt x="1196" y="1318"/>
                      </a:lnTo>
                      <a:lnTo>
                        <a:pt x="1220" y="1386"/>
                      </a:lnTo>
                      <a:lnTo>
                        <a:pt x="1246" y="1388"/>
                      </a:lnTo>
                      <a:lnTo>
                        <a:pt x="1250" y="1406"/>
                      </a:lnTo>
                      <a:lnTo>
                        <a:pt x="1274" y="1452"/>
                      </a:lnTo>
                      <a:lnTo>
                        <a:pt x="1274" y="1452"/>
                      </a:lnTo>
                      <a:lnTo>
                        <a:pt x="1274" y="1458"/>
                      </a:lnTo>
                      <a:lnTo>
                        <a:pt x="1278" y="1478"/>
                      </a:lnTo>
                      <a:lnTo>
                        <a:pt x="1284" y="1500"/>
                      </a:lnTo>
                      <a:lnTo>
                        <a:pt x="1290" y="1512"/>
                      </a:lnTo>
                      <a:lnTo>
                        <a:pt x="1296" y="1520"/>
                      </a:lnTo>
                      <a:lnTo>
                        <a:pt x="1296" y="1520"/>
                      </a:lnTo>
                      <a:lnTo>
                        <a:pt x="1304" y="1528"/>
                      </a:lnTo>
                      <a:lnTo>
                        <a:pt x="1310" y="1532"/>
                      </a:lnTo>
                      <a:lnTo>
                        <a:pt x="1316" y="1532"/>
                      </a:lnTo>
                      <a:lnTo>
                        <a:pt x="1322" y="1532"/>
                      </a:lnTo>
                      <a:lnTo>
                        <a:pt x="1332" y="1530"/>
                      </a:lnTo>
                      <a:lnTo>
                        <a:pt x="1334" y="1528"/>
                      </a:lnTo>
                      <a:lnTo>
                        <a:pt x="1334" y="1528"/>
                      </a:lnTo>
                      <a:lnTo>
                        <a:pt x="1346" y="1522"/>
                      </a:lnTo>
                      <a:lnTo>
                        <a:pt x="1356" y="1518"/>
                      </a:lnTo>
                      <a:lnTo>
                        <a:pt x="1366" y="1516"/>
                      </a:lnTo>
                      <a:lnTo>
                        <a:pt x="1366" y="1516"/>
                      </a:lnTo>
                      <a:lnTo>
                        <a:pt x="1374" y="1518"/>
                      </a:lnTo>
                      <a:lnTo>
                        <a:pt x="1382" y="1522"/>
                      </a:lnTo>
                      <a:lnTo>
                        <a:pt x="1390" y="1528"/>
                      </a:lnTo>
                      <a:lnTo>
                        <a:pt x="1390" y="1528"/>
                      </a:lnTo>
                      <a:lnTo>
                        <a:pt x="1398" y="1532"/>
                      </a:lnTo>
                      <a:lnTo>
                        <a:pt x="1406" y="1536"/>
                      </a:lnTo>
                      <a:lnTo>
                        <a:pt x="1420" y="1538"/>
                      </a:lnTo>
                      <a:lnTo>
                        <a:pt x="1420" y="1538"/>
                      </a:lnTo>
                      <a:lnTo>
                        <a:pt x="1426" y="1538"/>
                      </a:lnTo>
                      <a:lnTo>
                        <a:pt x="1422" y="1536"/>
                      </a:lnTo>
                      <a:lnTo>
                        <a:pt x="1420" y="1536"/>
                      </a:lnTo>
                      <a:lnTo>
                        <a:pt x="1422" y="1532"/>
                      </a:lnTo>
                      <a:lnTo>
                        <a:pt x="1428" y="1528"/>
                      </a:lnTo>
                      <a:lnTo>
                        <a:pt x="1442" y="1520"/>
                      </a:lnTo>
                      <a:lnTo>
                        <a:pt x="1442" y="1520"/>
                      </a:lnTo>
                      <a:lnTo>
                        <a:pt x="1458" y="1516"/>
                      </a:lnTo>
                      <a:lnTo>
                        <a:pt x="1470" y="1514"/>
                      </a:lnTo>
                      <a:lnTo>
                        <a:pt x="1482" y="1514"/>
                      </a:lnTo>
                      <a:lnTo>
                        <a:pt x="1490" y="1516"/>
                      </a:lnTo>
                      <a:lnTo>
                        <a:pt x="1496" y="1518"/>
                      </a:lnTo>
                      <a:lnTo>
                        <a:pt x="1500" y="1522"/>
                      </a:lnTo>
                      <a:lnTo>
                        <a:pt x="1502" y="1526"/>
                      </a:lnTo>
                      <a:lnTo>
                        <a:pt x="1502" y="1526"/>
                      </a:lnTo>
                      <a:lnTo>
                        <a:pt x="1508" y="1532"/>
                      </a:lnTo>
                      <a:lnTo>
                        <a:pt x="1522" y="1554"/>
                      </a:lnTo>
                      <a:lnTo>
                        <a:pt x="1542" y="1592"/>
                      </a:lnTo>
                      <a:lnTo>
                        <a:pt x="1568" y="1650"/>
                      </a:lnTo>
                      <a:lnTo>
                        <a:pt x="1568" y="1650"/>
                      </a:lnTo>
                      <a:lnTo>
                        <a:pt x="1576" y="1666"/>
                      </a:lnTo>
                      <a:lnTo>
                        <a:pt x="1582" y="1678"/>
                      </a:lnTo>
                      <a:lnTo>
                        <a:pt x="1590" y="1690"/>
                      </a:lnTo>
                      <a:lnTo>
                        <a:pt x="1598" y="1698"/>
                      </a:lnTo>
                      <a:lnTo>
                        <a:pt x="1604" y="1704"/>
                      </a:lnTo>
                      <a:lnTo>
                        <a:pt x="1612" y="1710"/>
                      </a:lnTo>
                      <a:lnTo>
                        <a:pt x="1620" y="1712"/>
                      </a:lnTo>
                      <a:lnTo>
                        <a:pt x="1626" y="1714"/>
                      </a:lnTo>
                      <a:lnTo>
                        <a:pt x="1634" y="1714"/>
                      </a:lnTo>
                      <a:lnTo>
                        <a:pt x="1640" y="1714"/>
                      </a:lnTo>
                      <a:lnTo>
                        <a:pt x="1652" y="1710"/>
                      </a:lnTo>
                      <a:lnTo>
                        <a:pt x="1664" y="1702"/>
                      </a:lnTo>
                      <a:lnTo>
                        <a:pt x="1672" y="1692"/>
                      </a:lnTo>
                      <a:lnTo>
                        <a:pt x="1672" y="1692"/>
                      </a:lnTo>
                      <a:lnTo>
                        <a:pt x="1676" y="1686"/>
                      </a:lnTo>
                      <a:lnTo>
                        <a:pt x="1678" y="1680"/>
                      </a:lnTo>
                      <a:lnTo>
                        <a:pt x="1682" y="1666"/>
                      </a:lnTo>
                      <a:lnTo>
                        <a:pt x="1680" y="1650"/>
                      </a:lnTo>
                      <a:lnTo>
                        <a:pt x="1678" y="1636"/>
                      </a:lnTo>
                      <a:lnTo>
                        <a:pt x="1670" y="1614"/>
                      </a:lnTo>
                      <a:lnTo>
                        <a:pt x="1666" y="1604"/>
                      </a:lnTo>
                      <a:lnTo>
                        <a:pt x="1666" y="1604"/>
                      </a:lnTo>
                      <a:lnTo>
                        <a:pt x="1650" y="1578"/>
                      </a:lnTo>
                      <a:lnTo>
                        <a:pt x="1636" y="1560"/>
                      </a:lnTo>
                      <a:lnTo>
                        <a:pt x="1630" y="1554"/>
                      </a:lnTo>
                      <a:lnTo>
                        <a:pt x="1622" y="1550"/>
                      </a:lnTo>
                      <a:lnTo>
                        <a:pt x="1622" y="1550"/>
                      </a:lnTo>
                      <a:lnTo>
                        <a:pt x="1618" y="1546"/>
                      </a:lnTo>
                      <a:lnTo>
                        <a:pt x="1612" y="1540"/>
                      </a:lnTo>
                      <a:lnTo>
                        <a:pt x="1598" y="1522"/>
                      </a:lnTo>
                      <a:lnTo>
                        <a:pt x="1566" y="1462"/>
                      </a:lnTo>
                      <a:lnTo>
                        <a:pt x="1566" y="1462"/>
                      </a:lnTo>
                      <a:lnTo>
                        <a:pt x="1558" y="1446"/>
                      </a:lnTo>
                      <a:lnTo>
                        <a:pt x="1554" y="1432"/>
                      </a:lnTo>
                      <a:lnTo>
                        <a:pt x="1554" y="1422"/>
                      </a:lnTo>
                      <a:lnTo>
                        <a:pt x="1556" y="1414"/>
                      </a:lnTo>
                      <a:lnTo>
                        <a:pt x="1558" y="1408"/>
                      </a:lnTo>
                      <a:lnTo>
                        <a:pt x="1560" y="1404"/>
                      </a:lnTo>
                      <a:lnTo>
                        <a:pt x="1562" y="1400"/>
                      </a:lnTo>
                      <a:lnTo>
                        <a:pt x="1564" y="1396"/>
                      </a:lnTo>
                      <a:lnTo>
                        <a:pt x="1564" y="1396"/>
                      </a:lnTo>
                      <a:lnTo>
                        <a:pt x="1564" y="1394"/>
                      </a:lnTo>
                      <a:lnTo>
                        <a:pt x="1566" y="1390"/>
                      </a:lnTo>
                      <a:lnTo>
                        <a:pt x="1576" y="1384"/>
                      </a:lnTo>
                      <a:lnTo>
                        <a:pt x="1588" y="1380"/>
                      </a:lnTo>
                      <a:lnTo>
                        <a:pt x="1604" y="1380"/>
                      </a:lnTo>
                      <a:lnTo>
                        <a:pt x="1604" y="1380"/>
                      </a:lnTo>
                      <a:lnTo>
                        <a:pt x="1616" y="1378"/>
                      </a:lnTo>
                      <a:lnTo>
                        <a:pt x="1622" y="1374"/>
                      </a:lnTo>
                      <a:lnTo>
                        <a:pt x="1630" y="1364"/>
                      </a:lnTo>
                      <a:lnTo>
                        <a:pt x="1630" y="1364"/>
                      </a:lnTo>
                      <a:lnTo>
                        <a:pt x="1632" y="1360"/>
                      </a:lnTo>
                      <a:lnTo>
                        <a:pt x="1632" y="1354"/>
                      </a:lnTo>
                      <a:lnTo>
                        <a:pt x="1632" y="1338"/>
                      </a:lnTo>
                      <a:lnTo>
                        <a:pt x="1632" y="1316"/>
                      </a:lnTo>
                      <a:lnTo>
                        <a:pt x="1632" y="1316"/>
                      </a:lnTo>
                      <a:lnTo>
                        <a:pt x="1632" y="1310"/>
                      </a:lnTo>
                      <a:lnTo>
                        <a:pt x="1634" y="1294"/>
                      </a:lnTo>
                      <a:lnTo>
                        <a:pt x="1638" y="1286"/>
                      </a:lnTo>
                      <a:lnTo>
                        <a:pt x="1642" y="1280"/>
                      </a:lnTo>
                      <a:lnTo>
                        <a:pt x="1650" y="1274"/>
                      </a:lnTo>
                      <a:lnTo>
                        <a:pt x="1662" y="1272"/>
                      </a:lnTo>
                      <a:lnTo>
                        <a:pt x="1662" y="1272"/>
                      </a:lnTo>
                      <a:lnTo>
                        <a:pt x="1674" y="1272"/>
                      </a:lnTo>
                      <a:lnTo>
                        <a:pt x="1684" y="1268"/>
                      </a:lnTo>
                      <a:lnTo>
                        <a:pt x="1692" y="1264"/>
                      </a:lnTo>
                      <a:lnTo>
                        <a:pt x="1698" y="1258"/>
                      </a:lnTo>
                      <a:lnTo>
                        <a:pt x="1706" y="1248"/>
                      </a:lnTo>
                      <a:lnTo>
                        <a:pt x="1708" y="1244"/>
                      </a:lnTo>
                      <a:lnTo>
                        <a:pt x="1710" y="1212"/>
                      </a:lnTo>
                      <a:lnTo>
                        <a:pt x="1710" y="1212"/>
                      </a:lnTo>
                      <a:lnTo>
                        <a:pt x="1710" y="1206"/>
                      </a:lnTo>
                      <a:lnTo>
                        <a:pt x="1708" y="1192"/>
                      </a:lnTo>
                      <a:lnTo>
                        <a:pt x="1710" y="1184"/>
                      </a:lnTo>
                      <a:lnTo>
                        <a:pt x="1712" y="1176"/>
                      </a:lnTo>
                      <a:lnTo>
                        <a:pt x="1718" y="1170"/>
                      </a:lnTo>
                      <a:lnTo>
                        <a:pt x="1726" y="1166"/>
                      </a:lnTo>
                      <a:lnTo>
                        <a:pt x="1726" y="1166"/>
                      </a:lnTo>
                      <a:lnTo>
                        <a:pt x="1734" y="1162"/>
                      </a:lnTo>
                      <a:lnTo>
                        <a:pt x="1738" y="1156"/>
                      </a:lnTo>
                      <a:lnTo>
                        <a:pt x="1742" y="1148"/>
                      </a:lnTo>
                      <a:lnTo>
                        <a:pt x="1746" y="1142"/>
                      </a:lnTo>
                      <a:lnTo>
                        <a:pt x="1748" y="1130"/>
                      </a:lnTo>
                      <a:lnTo>
                        <a:pt x="1748" y="1124"/>
                      </a:lnTo>
                      <a:lnTo>
                        <a:pt x="1736" y="1078"/>
                      </a:lnTo>
                      <a:lnTo>
                        <a:pt x="1724" y="1052"/>
                      </a:lnTo>
                      <a:lnTo>
                        <a:pt x="1706" y="1022"/>
                      </a:lnTo>
                      <a:lnTo>
                        <a:pt x="1702" y="1004"/>
                      </a:lnTo>
                      <a:lnTo>
                        <a:pt x="1706" y="988"/>
                      </a:lnTo>
                      <a:lnTo>
                        <a:pt x="1632" y="878"/>
                      </a:lnTo>
                      <a:lnTo>
                        <a:pt x="1632" y="878"/>
                      </a:lnTo>
                      <a:lnTo>
                        <a:pt x="1632" y="876"/>
                      </a:lnTo>
                      <a:lnTo>
                        <a:pt x="1632" y="874"/>
                      </a:lnTo>
                      <a:lnTo>
                        <a:pt x="1628" y="868"/>
                      </a:lnTo>
                      <a:lnTo>
                        <a:pt x="1620" y="858"/>
                      </a:lnTo>
                      <a:lnTo>
                        <a:pt x="1600" y="842"/>
                      </a:lnTo>
                      <a:lnTo>
                        <a:pt x="1572" y="820"/>
                      </a:lnTo>
                      <a:lnTo>
                        <a:pt x="1528" y="790"/>
                      </a:lnTo>
                      <a:lnTo>
                        <a:pt x="1466" y="754"/>
                      </a:lnTo>
                      <a:lnTo>
                        <a:pt x="1486" y="752"/>
                      </a:lnTo>
                      <a:lnTo>
                        <a:pt x="1556" y="746"/>
                      </a:lnTo>
                      <a:lnTo>
                        <a:pt x="1606" y="746"/>
                      </a:lnTo>
                      <a:lnTo>
                        <a:pt x="1660" y="746"/>
                      </a:lnTo>
                      <a:lnTo>
                        <a:pt x="1712" y="740"/>
                      </a:lnTo>
                      <a:lnTo>
                        <a:pt x="1712" y="740"/>
                      </a:lnTo>
                      <a:lnTo>
                        <a:pt x="1734" y="732"/>
                      </a:lnTo>
                      <a:lnTo>
                        <a:pt x="1750" y="724"/>
                      </a:lnTo>
                      <a:lnTo>
                        <a:pt x="1758" y="718"/>
                      </a:lnTo>
                      <a:lnTo>
                        <a:pt x="1762" y="714"/>
                      </a:lnTo>
                      <a:lnTo>
                        <a:pt x="1762" y="714"/>
                      </a:lnTo>
                      <a:lnTo>
                        <a:pt x="1776" y="694"/>
                      </a:lnTo>
                      <a:lnTo>
                        <a:pt x="1786" y="680"/>
                      </a:lnTo>
                      <a:lnTo>
                        <a:pt x="1802" y="660"/>
                      </a:lnTo>
                      <a:lnTo>
                        <a:pt x="1802" y="660"/>
                      </a:lnTo>
                      <a:lnTo>
                        <a:pt x="1818" y="640"/>
                      </a:lnTo>
                      <a:lnTo>
                        <a:pt x="1826" y="624"/>
                      </a:lnTo>
                      <a:lnTo>
                        <a:pt x="1830" y="614"/>
                      </a:lnTo>
                      <a:lnTo>
                        <a:pt x="1830" y="612"/>
                      </a:lnTo>
                      <a:lnTo>
                        <a:pt x="1830" y="612"/>
                      </a:lnTo>
                      <a:lnTo>
                        <a:pt x="1834" y="594"/>
                      </a:lnTo>
                      <a:lnTo>
                        <a:pt x="1840" y="582"/>
                      </a:lnTo>
                      <a:lnTo>
                        <a:pt x="1842" y="578"/>
                      </a:lnTo>
                      <a:lnTo>
                        <a:pt x="1846" y="574"/>
                      </a:lnTo>
                      <a:lnTo>
                        <a:pt x="1846" y="574"/>
                      </a:lnTo>
                      <a:lnTo>
                        <a:pt x="1850" y="572"/>
                      </a:lnTo>
                      <a:lnTo>
                        <a:pt x="1854" y="564"/>
                      </a:lnTo>
                      <a:lnTo>
                        <a:pt x="1864" y="546"/>
                      </a:lnTo>
                      <a:lnTo>
                        <a:pt x="1868" y="536"/>
                      </a:lnTo>
                      <a:lnTo>
                        <a:pt x="1870" y="526"/>
                      </a:lnTo>
                      <a:lnTo>
                        <a:pt x="1870" y="518"/>
                      </a:lnTo>
                      <a:lnTo>
                        <a:pt x="1868" y="512"/>
                      </a:lnTo>
                      <a:lnTo>
                        <a:pt x="1868" y="512"/>
                      </a:lnTo>
                      <a:lnTo>
                        <a:pt x="1864" y="506"/>
                      </a:lnTo>
                      <a:lnTo>
                        <a:pt x="1864" y="498"/>
                      </a:lnTo>
                      <a:lnTo>
                        <a:pt x="1866" y="492"/>
                      </a:lnTo>
                      <a:lnTo>
                        <a:pt x="1868" y="486"/>
                      </a:lnTo>
                      <a:lnTo>
                        <a:pt x="1872" y="476"/>
                      </a:lnTo>
                      <a:lnTo>
                        <a:pt x="1876" y="472"/>
                      </a:lnTo>
                      <a:lnTo>
                        <a:pt x="1876" y="472"/>
                      </a:lnTo>
                      <a:lnTo>
                        <a:pt x="1888" y="462"/>
                      </a:lnTo>
                      <a:lnTo>
                        <a:pt x="1894" y="454"/>
                      </a:lnTo>
                      <a:lnTo>
                        <a:pt x="1894" y="450"/>
                      </a:lnTo>
                      <a:lnTo>
                        <a:pt x="1894" y="446"/>
                      </a:lnTo>
                      <a:lnTo>
                        <a:pt x="1894" y="446"/>
                      </a:lnTo>
                      <a:lnTo>
                        <a:pt x="1890" y="442"/>
                      </a:lnTo>
                      <a:lnTo>
                        <a:pt x="1890" y="434"/>
                      </a:lnTo>
                      <a:lnTo>
                        <a:pt x="1892" y="416"/>
                      </a:lnTo>
                      <a:lnTo>
                        <a:pt x="1898" y="394"/>
                      </a:lnTo>
                      <a:lnTo>
                        <a:pt x="1898" y="394"/>
                      </a:lnTo>
                      <a:lnTo>
                        <a:pt x="1914" y="374"/>
                      </a:lnTo>
                      <a:lnTo>
                        <a:pt x="1926" y="360"/>
                      </a:lnTo>
                      <a:lnTo>
                        <a:pt x="1928" y="354"/>
                      </a:lnTo>
                      <a:lnTo>
                        <a:pt x="1930" y="350"/>
                      </a:lnTo>
                      <a:lnTo>
                        <a:pt x="1930" y="350"/>
                      </a:lnTo>
                      <a:lnTo>
                        <a:pt x="1934" y="340"/>
                      </a:lnTo>
                      <a:lnTo>
                        <a:pt x="1944" y="324"/>
                      </a:lnTo>
                      <a:lnTo>
                        <a:pt x="1956" y="310"/>
                      </a:lnTo>
                      <a:lnTo>
                        <a:pt x="1964" y="304"/>
                      </a:lnTo>
                      <a:lnTo>
                        <a:pt x="1972" y="300"/>
                      </a:lnTo>
                      <a:lnTo>
                        <a:pt x="1972" y="300"/>
                      </a:lnTo>
                      <a:lnTo>
                        <a:pt x="1978" y="296"/>
                      </a:lnTo>
                      <a:lnTo>
                        <a:pt x="1986" y="290"/>
                      </a:lnTo>
                      <a:lnTo>
                        <a:pt x="1996" y="278"/>
                      </a:lnTo>
                      <a:lnTo>
                        <a:pt x="2004" y="264"/>
                      </a:lnTo>
                      <a:lnTo>
                        <a:pt x="2004" y="264"/>
                      </a:lnTo>
                      <a:lnTo>
                        <a:pt x="2010" y="252"/>
                      </a:lnTo>
                      <a:lnTo>
                        <a:pt x="2016" y="240"/>
                      </a:lnTo>
                      <a:lnTo>
                        <a:pt x="2020" y="236"/>
                      </a:lnTo>
                      <a:lnTo>
                        <a:pt x="2024" y="234"/>
                      </a:lnTo>
                      <a:lnTo>
                        <a:pt x="2024" y="234"/>
                      </a:lnTo>
                      <a:lnTo>
                        <a:pt x="2030" y="232"/>
                      </a:lnTo>
                      <a:lnTo>
                        <a:pt x="2034" y="226"/>
                      </a:lnTo>
                      <a:lnTo>
                        <a:pt x="2046" y="214"/>
                      </a:lnTo>
                      <a:lnTo>
                        <a:pt x="2056" y="198"/>
                      </a:lnTo>
                      <a:lnTo>
                        <a:pt x="2078" y="154"/>
                      </a:lnTo>
                      <a:lnTo>
                        <a:pt x="2090" y="112"/>
                      </a:lnTo>
                      <a:lnTo>
                        <a:pt x="2088" y="78"/>
                      </a:lnTo>
                      <a:close/>
                      <a:moveTo>
                        <a:pt x="1040" y="574"/>
                      </a:moveTo>
                      <a:lnTo>
                        <a:pt x="1040" y="574"/>
                      </a:lnTo>
                      <a:lnTo>
                        <a:pt x="1040" y="574"/>
                      </a:lnTo>
                      <a:lnTo>
                        <a:pt x="1040" y="574"/>
                      </a:lnTo>
                      <a:lnTo>
                        <a:pt x="1040" y="574"/>
                      </a:lnTo>
                      <a:close/>
                    </a:path>
                  </a:pathLst>
                </a:custGeom>
                <a:grpFill/>
                <a:ln w="9525">
                  <a:noFill/>
                  <a:round/>
                  <a:headEnd/>
                  <a:tailEnd/>
                </a:ln>
                <a:effectLst>
                  <a:glow rad="177800">
                    <a:schemeClr val="bg2">
                      <a:lumMod val="60000"/>
                      <a:lumOff val="40000"/>
                      <a:alpha val="11000"/>
                    </a:schemeClr>
                  </a:glow>
                  <a:softEdge rad="25400"/>
                </a:effectLst>
              </p:spPr>
              <p:txBody>
                <a:bodyPr vert="horz" wrap="square" lIns="91440" tIns="45720" rIns="91440" bIns="45720" numCol="1" anchor="t" anchorCtr="0" compatLnSpc="1">
                  <a:prstTxWarp prst="textNoShape">
                    <a:avLst/>
                  </a:prstTxWarp>
                </a:bodyPr>
                <a:lstStyle/>
                <a:p>
                  <a:endParaRPr lang="en-US"/>
                </a:p>
              </p:txBody>
            </p:sp>
          </p:grpSp>
          <p:grpSp>
            <p:nvGrpSpPr>
              <p:cNvPr id="226" name="Group 147"/>
              <p:cNvGrpSpPr>
                <a:grpSpLocks noChangeAspect="1"/>
              </p:cNvGrpSpPr>
              <p:nvPr/>
            </p:nvGrpSpPr>
            <p:grpSpPr>
              <a:xfrm rot="19711069">
                <a:off x="391817" y="4560622"/>
                <a:ext cx="1094993" cy="933829"/>
                <a:chOff x="5181600" y="457200"/>
                <a:chExt cx="3235325" cy="2759075"/>
              </a:xfrm>
              <a:solidFill>
                <a:schemeClr val="bg2">
                  <a:lumMod val="60000"/>
                  <a:lumOff val="40000"/>
                  <a:alpha val="1000"/>
                </a:schemeClr>
              </a:solidFill>
            </p:grpSpPr>
            <p:sp>
              <p:nvSpPr>
                <p:cNvPr id="242" name="Freeform 86"/>
                <p:cNvSpPr>
                  <a:spLocks/>
                </p:cNvSpPr>
                <p:nvPr/>
              </p:nvSpPr>
              <p:spPr bwMode="auto">
                <a:xfrm>
                  <a:off x="6400801" y="787399"/>
                  <a:ext cx="390524" cy="581026"/>
                </a:xfrm>
                <a:custGeom>
                  <a:avLst/>
                  <a:gdLst/>
                  <a:ahLst/>
                  <a:cxnLst>
                    <a:cxn ang="0">
                      <a:pos x="242" y="366"/>
                    </a:cxn>
                    <a:cxn ang="0">
                      <a:pos x="242" y="366"/>
                    </a:cxn>
                    <a:cxn ang="0">
                      <a:pos x="244" y="364"/>
                    </a:cxn>
                    <a:cxn ang="0">
                      <a:pos x="246" y="364"/>
                    </a:cxn>
                    <a:cxn ang="0">
                      <a:pos x="246" y="364"/>
                    </a:cxn>
                    <a:cxn ang="0">
                      <a:pos x="236" y="348"/>
                    </a:cxn>
                    <a:cxn ang="0">
                      <a:pos x="50" y="54"/>
                    </a:cxn>
                    <a:cxn ang="0">
                      <a:pos x="50" y="54"/>
                    </a:cxn>
                    <a:cxn ang="0">
                      <a:pos x="32" y="28"/>
                    </a:cxn>
                    <a:cxn ang="0">
                      <a:pos x="32" y="26"/>
                    </a:cxn>
                    <a:cxn ang="0">
                      <a:pos x="32" y="26"/>
                    </a:cxn>
                    <a:cxn ang="0">
                      <a:pos x="22" y="14"/>
                    </a:cxn>
                    <a:cxn ang="0">
                      <a:pos x="10" y="4"/>
                    </a:cxn>
                    <a:cxn ang="0">
                      <a:pos x="10" y="4"/>
                    </a:cxn>
                    <a:cxn ang="0">
                      <a:pos x="6" y="2"/>
                    </a:cxn>
                    <a:cxn ang="0">
                      <a:pos x="2" y="0"/>
                    </a:cxn>
                    <a:cxn ang="0">
                      <a:pos x="0" y="2"/>
                    </a:cxn>
                    <a:cxn ang="0">
                      <a:pos x="0" y="6"/>
                    </a:cxn>
                    <a:cxn ang="0">
                      <a:pos x="0" y="6"/>
                    </a:cxn>
                    <a:cxn ang="0">
                      <a:pos x="4" y="16"/>
                    </a:cxn>
                    <a:cxn ang="0">
                      <a:pos x="10" y="24"/>
                    </a:cxn>
                    <a:cxn ang="0">
                      <a:pos x="10" y="24"/>
                    </a:cxn>
                    <a:cxn ang="0">
                      <a:pos x="20" y="34"/>
                    </a:cxn>
                    <a:cxn ang="0">
                      <a:pos x="28" y="44"/>
                    </a:cxn>
                    <a:cxn ang="0">
                      <a:pos x="232" y="352"/>
                    </a:cxn>
                    <a:cxn ang="0">
                      <a:pos x="232" y="352"/>
                    </a:cxn>
                    <a:cxn ang="0">
                      <a:pos x="238" y="362"/>
                    </a:cxn>
                    <a:cxn ang="0">
                      <a:pos x="242" y="366"/>
                    </a:cxn>
                    <a:cxn ang="0">
                      <a:pos x="242" y="366"/>
                    </a:cxn>
                  </a:cxnLst>
                  <a:rect l="0" t="0" r="r" b="b"/>
                  <a:pathLst>
                    <a:path w="246" h="366">
                      <a:moveTo>
                        <a:pt x="242" y="366"/>
                      </a:moveTo>
                      <a:lnTo>
                        <a:pt x="242" y="366"/>
                      </a:lnTo>
                      <a:lnTo>
                        <a:pt x="244" y="364"/>
                      </a:lnTo>
                      <a:lnTo>
                        <a:pt x="246" y="364"/>
                      </a:lnTo>
                      <a:lnTo>
                        <a:pt x="246" y="364"/>
                      </a:lnTo>
                      <a:lnTo>
                        <a:pt x="236" y="348"/>
                      </a:lnTo>
                      <a:lnTo>
                        <a:pt x="50" y="54"/>
                      </a:lnTo>
                      <a:lnTo>
                        <a:pt x="50" y="54"/>
                      </a:lnTo>
                      <a:lnTo>
                        <a:pt x="32" y="28"/>
                      </a:lnTo>
                      <a:lnTo>
                        <a:pt x="32" y="26"/>
                      </a:lnTo>
                      <a:lnTo>
                        <a:pt x="32" y="26"/>
                      </a:lnTo>
                      <a:lnTo>
                        <a:pt x="22" y="14"/>
                      </a:lnTo>
                      <a:lnTo>
                        <a:pt x="10" y="4"/>
                      </a:lnTo>
                      <a:lnTo>
                        <a:pt x="10" y="4"/>
                      </a:lnTo>
                      <a:lnTo>
                        <a:pt x="6" y="2"/>
                      </a:lnTo>
                      <a:lnTo>
                        <a:pt x="2" y="0"/>
                      </a:lnTo>
                      <a:lnTo>
                        <a:pt x="0" y="2"/>
                      </a:lnTo>
                      <a:lnTo>
                        <a:pt x="0" y="6"/>
                      </a:lnTo>
                      <a:lnTo>
                        <a:pt x="0" y="6"/>
                      </a:lnTo>
                      <a:lnTo>
                        <a:pt x="4" y="16"/>
                      </a:lnTo>
                      <a:lnTo>
                        <a:pt x="10" y="24"/>
                      </a:lnTo>
                      <a:lnTo>
                        <a:pt x="10" y="24"/>
                      </a:lnTo>
                      <a:lnTo>
                        <a:pt x="20" y="34"/>
                      </a:lnTo>
                      <a:lnTo>
                        <a:pt x="28" y="44"/>
                      </a:lnTo>
                      <a:lnTo>
                        <a:pt x="232" y="352"/>
                      </a:lnTo>
                      <a:lnTo>
                        <a:pt x="232" y="352"/>
                      </a:lnTo>
                      <a:lnTo>
                        <a:pt x="238" y="362"/>
                      </a:lnTo>
                      <a:lnTo>
                        <a:pt x="242" y="366"/>
                      </a:lnTo>
                      <a:lnTo>
                        <a:pt x="242" y="366"/>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43" name="Freeform 87"/>
                <p:cNvSpPr>
                  <a:spLocks/>
                </p:cNvSpPr>
                <p:nvPr/>
              </p:nvSpPr>
              <p:spPr bwMode="auto">
                <a:xfrm>
                  <a:off x="6791325" y="1381124"/>
                  <a:ext cx="1588" cy="1588"/>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44" name="Freeform 88"/>
                <p:cNvSpPr>
                  <a:spLocks/>
                </p:cNvSpPr>
                <p:nvPr/>
              </p:nvSpPr>
              <p:spPr bwMode="auto">
                <a:xfrm>
                  <a:off x="6819900" y="787399"/>
                  <a:ext cx="387350" cy="581026"/>
                </a:xfrm>
                <a:custGeom>
                  <a:avLst/>
                  <a:gdLst/>
                  <a:ahLst/>
                  <a:cxnLst>
                    <a:cxn ang="0">
                      <a:pos x="2" y="366"/>
                    </a:cxn>
                    <a:cxn ang="0">
                      <a:pos x="2" y="366"/>
                    </a:cxn>
                    <a:cxn ang="0">
                      <a:pos x="6" y="362"/>
                    </a:cxn>
                    <a:cxn ang="0">
                      <a:pos x="14" y="352"/>
                    </a:cxn>
                    <a:cxn ang="0">
                      <a:pos x="216" y="44"/>
                    </a:cxn>
                    <a:cxn ang="0">
                      <a:pos x="216" y="44"/>
                    </a:cxn>
                    <a:cxn ang="0">
                      <a:pos x="226" y="34"/>
                    </a:cxn>
                    <a:cxn ang="0">
                      <a:pos x="234" y="24"/>
                    </a:cxn>
                    <a:cxn ang="0">
                      <a:pos x="234" y="24"/>
                    </a:cxn>
                    <a:cxn ang="0">
                      <a:pos x="240" y="16"/>
                    </a:cxn>
                    <a:cxn ang="0">
                      <a:pos x="244" y="6"/>
                    </a:cxn>
                    <a:cxn ang="0">
                      <a:pos x="244" y="6"/>
                    </a:cxn>
                    <a:cxn ang="0">
                      <a:pos x="244" y="2"/>
                    </a:cxn>
                    <a:cxn ang="0">
                      <a:pos x="242" y="0"/>
                    </a:cxn>
                    <a:cxn ang="0">
                      <a:pos x="238" y="2"/>
                    </a:cxn>
                    <a:cxn ang="0">
                      <a:pos x="234" y="4"/>
                    </a:cxn>
                    <a:cxn ang="0">
                      <a:pos x="234" y="4"/>
                    </a:cxn>
                    <a:cxn ang="0">
                      <a:pos x="222" y="14"/>
                    </a:cxn>
                    <a:cxn ang="0">
                      <a:pos x="212" y="26"/>
                    </a:cxn>
                    <a:cxn ang="0">
                      <a:pos x="212" y="28"/>
                    </a:cxn>
                    <a:cxn ang="0">
                      <a:pos x="212" y="28"/>
                    </a:cxn>
                    <a:cxn ang="0">
                      <a:pos x="194" y="54"/>
                    </a:cxn>
                    <a:cxn ang="0">
                      <a:pos x="8" y="348"/>
                    </a:cxn>
                    <a:cxn ang="0">
                      <a:pos x="8" y="348"/>
                    </a:cxn>
                    <a:cxn ang="0">
                      <a:pos x="0" y="364"/>
                    </a:cxn>
                    <a:cxn ang="0">
                      <a:pos x="0" y="364"/>
                    </a:cxn>
                    <a:cxn ang="0">
                      <a:pos x="0" y="366"/>
                    </a:cxn>
                    <a:cxn ang="0">
                      <a:pos x="0" y="366"/>
                    </a:cxn>
                    <a:cxn ang="0">
                      <a:pos x="2" y="366"/>
                    </a:cxn>
                    <a:cxn ang="0">
                      <a:pos x="2" y="366"/>
                    </a:cxn>
                  </a:cxnLst>
                  <a:rect l="0" t="0" r="r" b="b"/>
                  <a:pathLst>
                    <a:path w="244" h="366">
                      <a:moveTo>
                        <a:pt x="2" y="366"/>
                      </a:moveTo>
                      <a:lnTo>
                        <a:pt x="2" y="366"/>
                      </a:lnTo>
                      <a:lnTo>
                        <a:pt x="6" y="362"/>
                      </a:lnTo>
                      <a:lnTo>
                        <a:pt x="14" y="352"/>
                      </a:lnTo>
                      <a:lnTo>
                        <a:pt x="216" y="44"/>
                      </a:lnTo>
                      <a:lnTo>
                        <a:pt x="216" y="44"/>
                      </a:lnTo>
                      <a:lnTo>
                        <a:pt x="226" y="34"/>
                      </a:lnTo>
                      <a:lnTo>
                        <a:pt x="234" y="24"/>
                      </a:lnTo>
                      <a:lnTo>
                        <a:pt x="234" y="24"/>
                      </a:lnTo>
                      <a:lnTo>
                        <a:pt x="240" y="16"/>
                      </a:lnTo>
                      <a:lnTo>
                        <a:pt x="244" y="6"/>
                      </a:lnTo>
                      <a:lnTo>
                        <a:pt x="244" y="6"/>
                      </a:lnTo>
                      <a:lnTo>
                        <a:pt x="244" y="2"/>
                      </a:lnTo>
                      <a:lnTo>
                        <a:pt x="242" y="0"/>
                      </a:lnTo>
                      <a:lnTo>
                        <a:pt x="238" y="2"/>
                      </a:lnTo>
                      <a:lnTo>
                        <a:pt x="234" y="4"/>
                      </a:lnTo>
                      <a:lnTo>
                        <a:pt x="234" y="4"/>
                      </a:lnTo>
                      <a:lnTo>
                        <a:pt x="222" y="14"/>
                      </a:lnTo>
                      <a:lnTo>
                        <a:pt x="212" y="26"/>
                      </a:lnTo>
                      <a:lnTo>
                        <a:pt x="212" y="28"/>
                      </a:lnTo>
                      <a:lnTo>
                        <a:pt x="212" y="28"/>
                      </a:lnTo>
                      <a:lnTo>
                        <a:pt x="194" y="54"/>
                      </a:lnTo>
                      <a:lnTo>
                        <a:pt x="8" y="348"/>
                      </a:lnTo>
                      <a:lnTo>
                        <a:pt x="8" y="348"/>
                      </a:lnTo>
                      <a:lnTo>
                        <a:pt x="0" y="364"/>
                      </a:lnTo>
                      <a:lnTo>
                        <a:pt x="0" y="364"/>
                      </a:lnTo>
                      <a:lnTo>
                        <a:pt x="0" y="366"/>
                      </a:lnTo>
                      <a:lnTo>
                        <a:pt x="0" y="366"/>
                      </a:lnTo>
                      <a:lnTo>
                        <a:pt x="2" y="366"/>
                      </a:lnTo>
                      <a:lnTo>
                        <a:pt x="2" y="366"/>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45" name="Freeform 89"/>
                <p:cNvSpPr>
                  <a:spLocks noEditPoints="1"/>
                </p:cNvSpPr>
                <p:nvPr/>
              </p:nvSpPr>
              <p:spPr bwMode="auto">
                <a:xfrm>
                  <a:off x="5181600" y="457200"/>
                  <a:ext cx="3235325" cy="2759075"/>
                </a:xfrm>
                <a:custGeom>
                  <a:avLst/>
                  <a:gdLst/>
                  <a:ahLst/>
                  <a:cxnLst>
                    <a:cxn ang="0">
                      <a:pos x="1778" y="8"/>
                    </a:cxn>
                    <a:cxn ang="0">
                      <a:pos x="1424" y="184"/>
                    </a:cxn>
                    <a:cxn ang="0">
                      <a:pos x="1152" y="514"/>
                    </a:cxn>
                    <a:cxn ang="0">
                      <a:pos x="1064" y="610"/>
                    </a:cxn>
                    <a:cxn ang="0">
                      <a:pos x="1042" y="574"/>
                    </a:cxn>
                    <a:cxn ang="0">
                      <a:pos x="1014" y="574"/>
                    </a:cxn>
                    <a:cxn ang="0">
                      <a:pos x="982" y="586"/>
                    </a:cxn>
                    <a:cxn ang="0">
                      <a:pos x="964" y="644"/>
                    </a:cxn>
                    <a:cxn ang="0">
                      <a:pos x="774" y="350"/>
                    </a:cxn>
                    <a:cxn ang="0">
                      <a:pos x="432" y="66"/>
                    </a:cxn>
                    <a:cxn ang="0">
                      <a:pos x="60" y="14"/>
                    </a:cxn>
                    <a:cxn ang="0">
                      <a:pos x="58" y="236"/>
                    </a:cxn>
                    <a:cxn ang="0">
                      <a:pos x="100" y="298"/>
                    </a:cxn>
                    <a:cxn ang="0">
                      <a:pos x="154" y="358"/>
                    </a:cxn>
                    <a:cxn ang="0">
                      <a:pos x="190" y="458"/>
                    </a:cxn>
                    <a:cxn ang="0">
                      <a:pos x="216" y="506"/>
                    </a:cxn>
                    <a:cxn ang="0">
                      <a:pos x="228" y="580"/>
                    </a:cxn>
                    <a:cxn ang="0">
                      <a:pos x="252" y="632"/>
                    </a:cxn>
                    <a:cxn ang="0">
                      <a:pos x="320" y="740"/>
                    </a:cxn>
                    <a:cxn ang="0">
                      <a:pos x="628" y="780"/>
                    </a:cxn>
                    <a:cxn ang="0">
                      <a:pos x="422" y="938"/>
                    </a:cxn>
                    <a:cxn ang="0">
                      <a:pos x="446" y="1044"/>
                    </a:cxn>
                    <a:cxn ang="0">
                      <a:pos x="548" y="1174"/>
                    </a:cxn>
                    <a:cxn ang="0">
                      <a:pos x="588" y="1256"/>
                    </a:cxn>
                    <a:cxn ang="0">
                      <a:pos x="646" y="1306"/>
                    </a:cxn>
                    <a:cxn ang="0">
                      <a:pos x="650" y="1464"/>
                    </a:cxn>
                    <a:cxn ang="0">
                      <a:pos x="562" y="1580"/>
                    </a:cxn>
                    <a:cxn ang="0">
                      <a:pos x="516" y="1698"/>
                    </a:cxn>
                    <a:cxn ang="0">
                      <a:pos x="554" y="1734"/>
                    </a:cxn>
                    <a:cxn ang="0">
                      <a:pos x="670" y="1586"/>
                    </a:cxn>
                    <a:cxn ang="0">
                      <a:pos x="770" y="1476"/>
                    </a:cxn>
                    <a:cxn ang="0">
                      <a:pos x="890" y="1070"/>
                    </a:cxn>
                    <a:cxn ang="0">
                      <a:pos x="938" y="954"/>
                    </a:cxn>
                    <a:cxn ang="0">
                      <a:pos x="962" y="1146"/>
                    </a:cxn>
                    <a:cxn ang="0">
                      <a:pos x="1022" y="1320"/>
                    </a:cxn>
                    <a:cxn ang="0">
                      <a:pos x="1076" y="1068"/>
                    </a:cxn>
                    <a:cxn ang="0">
                      <a:pos x="1106" y="958"/>
                    </a:cxn>
                    <a:cxn ang="0">
                      <a:pos x="1160" y="1136"/>
                    </a:cxn>
                    <a:cxn ang="0">
                      <a:pos x="1268" y="1476"/>
                    </a:cxn>
                    <a:cxn ang="0">
                      <a:pos x="1366" y="1586"/>
                    </a:cxn>
                    <a:cxn ang="0">
                      <a:pos x="1494" y="1738"/>
                    </a:cxn>
                    <a:cxn ang="0">
                      <a:pos x="1520" y="1676"/>
                    </a:cxn>
                    <a:cxn ang="0">
                      <a:pos x="1456" y="1558"/>
                    </a:cxn>
                    <a:cxn ang="0">
                      <a:pos x="1382" y="1442"/>
                    </a:cxn>
                    <a:cxn ang="0">
                      <a:pos x="1396" y="1300"/>
                    </a:cxn>
                    <a:cxn ang="0">
                      <a:pos x="1460" y="1236"/>
                    </a:cxn>
                    <a:cxn ang="0">
                      <a:pos x="1508" y="1166"/>
                    </a:cxn>
                    <a:cxn ang="0">
                      <a:pos x="1600" y="1020"/>
                    </a:cxn>
                    <a:cxn ang="0">
                      <a:pos x="1596" y="918"/>
                    </a:cxn>
                    <a:cxn ang="0">
                      <a:pos x="1454" y="772"/>
                    </a:cxn>
                    <a:cxn ang="0">
                      <a:pos x="1722" y="734"/>
                    </a:cxn>
                    <a:cxn ang="0">
                      <a:pos x="1788" y="628"/>
                    </a:cxn>
                    <a:cxn ang="0">
                      <a:pos x="1820" y="562"/>
                    </a:cxn>
                    <a:cxn ang="0">
                      <a:pos x="1824" y="498"/>
                    </a:cxn>
                    <a:cxn ang="0">
                      <a:pos x="1846" y="452"/>
                    </a:cxn>
                    <a:cxn ang="0">
                      <a:pos x="1884" y="358"/>
                    </a:cxn>
                    <a:cxn ang="0">
                      <a:pos x="1946" y="286"/>
                    </a:cxn>
                    <a:cxn ang="0">
                      <a:pos x="1984" y="232"/>
                    </a:cxn>
                    <a:cxn ang="0">
                      <a:pos x="1014" y="582"/>
                    </a:cxn>
                  </a:cxnLst>
                  <a:rect l="0" t="0" r="r" b="b"/>
                  <a:pathLst>
                    <a:path w="2038" h="1738">
                      <a:moveTo>
                        <a:pt x="2036" y="78"/>
                      </a:moveTo>
                      <a:lnTo>
                        <a:pt x="2018" y="44"/>
                      </a:lnTo>
                      <a:lnTo>
                        <a:pt x="1978" y="14"/>
                      </a:lnTo>
                      <a:lnTo>
                        <a:pt x="1916" y="2"/>
                      </a:lnTo>
                      <a:lnTo>
                        <a:pt x="1850" y="0"/>
                      </a:lnTo>
                      <a:lnTo>
                        <a:pt x="1850" y="0"/>
                      </a:lnTo>
                      <a:lnTo>
                        <a:pt x="1832" y="0"/>
                      </a:lnTo>
                      <a:lnTo>
                        <a:pt x="1808" y="4"/>
                      </a:lnTo>
                      <a:lnTo>
                        <a:pt x="1778" y="8"/>
                      </a:lnTo>
                      <a:lnTo>
                        <a:pt x="1742" y="16"/>
                      </a:lnTo>
                      <a:lnTo>
                        <a:pt x="1702" y="28"/>
                      </a:lnTo>
                      <a:lnTo>
                        <a:pt x="1656" y="46"/>
                      </a:lnTo>
                      <a:lnTo>
                        <a:pt x="1606" y="66"/>
                      </a:lnTo>
                      <a:lnTo>
                        <a:pt x="1606" y="66"/>
                      </a:lnTo>
                      <a:lnTo>
                        <a:pt x="1558" y="92"/>
                      </a:lnTo>
                      <a:lnTo>
                        <a:pt x="1510" y="120"/>
                      </a:lnTo>
                      <a:lnTo>
                        <a:pt x="1466" y="152"/>
                      </a:lnTo>
                      <a:lnTo>
                        <a:pt x="1424" y="184"/>
                      </a:lnTo>
                      <a:lnTo>
                        <a:pt x="1382" y="222"/>
                      </a:lnTo>
                      <a:lnTo>
                        <a:pt x="1342" y="260"/>
                      </a:lnTo>
                      <a:lnTo>
                        <a:pt x="1302" y="304"/>
                      </a:lnTo>
                      <a:lnTo>
                        <a:pt x="1264" y="350"/>
                      </a:lnTo>
                      <a:lnTo>
                        <a:pt x="1264" y="350"/>
                      </a:lnTo>
                      <a:lnTo>
                        <a:pt x="1234" y="388"/>
                      </a:lnTo>
                      <a:lnTo>
                        <a:pt x="1204" y="430"/>
                      </a:lnTo>
                      <a:lnTo>
                        <a:pt x="1176" y="472"/>
                      </a:lnTo>
                      <a:lnTo>
                        <a:pt x="1152" y="514"/>
                      </a:lnTo>
                      <a:lnTo>
                        <a:pt x="1110" y="590"/>
                      </a:lnTo>
                      <a:lnTo>
                        <a:pt x="1080" y="646"/>
                      </a:lnTo>
                      <a:lnTo>
                        <a:pt x="1080" y="646"/>
                      </a:lnTo>
                      <a:lnTo>
                        <a:pt x="1074" y="644"/>
                      </a:lnTo>
                      <a:lnTo>
                        <a:pt x="1074" y="644"/>
                      </a:lnTo>
                      <a:lnTo>
                        <a:pt x="1068" y="632"/>
                      </a:lnTo>
                      <a:lnTo>
                        <a:pt x="1060" y="618"/>
                      </a:lnTo>
                      <a:lnTo>
                        <a:pt x="1060" y="618"/>
                      </a:lnTo>
                      <a:lnTo>
                        <a:pt x="1064" y="610"/>
                      </a:lnTo>
                      <a:lnTo>
                        <a:pt x="1066" y="602"/>
                      </a:lnTo>
                      <a:lnTo>
                        <a:pt x="1066" y="602"/>
                      </a:lnTo>
                      <a:lnTo>
                        <a:pt x="1064" y="592"/>
                      </a:lnTo>
                      <a:lnTo>
                        <a:pt x="1060" y="586"/>
                      </a:lnTo>
                      <a:lnTo>
                        <a:pt x="1052" y="580"/>
                      </a:lnTo>
                      <a:lnTo>
                        <a:pt x="1042" y="578"/>
                      </a:lnTo>
                      <a:lnTo>
                        <a:pt x="1042" y="578"/>
                      </a:lnTo>
                      <a:lnTo>
                        <a:pt x="1040" y="580"/>
                      </a:lnTo>
                      <a:lnTo>
                        <a:pt x="1042" y="574"/>
                      </a:lnTo>
                      <a:lnTo>
                        <a:pt x="1036" y="574"/>
                      </a:lnTo>
                      <a:lnTo>
                        <a:pt x="1032" y="574"/>
                      </a:lnTo>
                      <a:lnTo>
                        <a:pt x="1032" y="574"/>
                      </a:lnTo>
                      <a:lnTo>
                        <a:pt x="1024" y="568"/>
                      </a:lnTo>
                      <a:lnTo>
                        <a:pt x="1024" y="568"/>
                      </a:lnTo>
                      <a:lnTo>
                        <a:pt x="1022" y="568"/>
                      </a:lnTo>
                      <a:lnTo>
                        <a:pt x="1018" y="570"/>
                      </a:lnTo>
                      <a:lnTo>
                        <a:pt x="1012" y="570"/>
                      </a:lnTo>
                      <a:lnTo>
                        <a:pt x="1014" y="574"/>
                      </a:lnTo>
                      <a:lnTo>
                        <a:pt x="1008" y="574"/>
                      </a:lnTo>
                      <a:lnTo>
                        <a:pt x="1004" y="574"/>
                      </a:lnTo>
                      <a:lnTo>
                        <a:pt x="1008" y="580"/>
                      </a:lnTo>
                      <a:lnTo>
                        <a:pt x="1008" y="580"/>
                      </a:lnTo>
                      <a:lnTo>
                        <a:pt x="1008" y="580"/>
                      </a:lnTo>
                      <a:lnTo>
                        <a:pt x="1000" y="578"/>
                      </a:lnTo>
                      <a:lnTo>
                        <a:pt x="1000" y="578"/>
                      </a:lnTo>
                      <a:lnTo>
                        <a:pt x="990" y="580"/>
                      </a:lnTo>
                      <a:lnTo>
                        <a:pt x="982" y="586"/>
                      </a:lnTo>
                      <a:lnTo>
                        <a:pt x="978" y="592"/>
                      </a:lnTo>
                      <a:lnTo>
                        <a:pt x="976" y="602"/>
                      </a:lnTo>
                      <a:lnTo>
                        <a:pt x="976" y="602"/>
                      </a:lnTo>
                      <a:lnTo>
                        <a:pt x="978" y="608"/>
                      </a:lnTo>
                      <a:lnTo>
                        <a:pt x="980" y="616"/>
                      </a:lnTo>
                      <a:lnTo>
                        <a:pt x="980" y="616"/>
                      </a:lnTo>
                      <a:lnTo>
                        <a:pt x="970" y="632"/>
                      </a:lnTo>
                      <a:lnTo>
                        <a:pt x="964" y="644"/>
                      </a:lnTo>
                      <a:lnTo>
                        <a:pt x="964" y="644"/>
                      </a:lnTo>
                      <a:lnTo>
                        <a:pt x="958" y="646"/>
                      </a:lnTo>
                      <a:lnTo>
                        <a:pt x="958" y="646"/>
                      </a:lnTo>
                      <a:lnTo>
                        <a:pt x="928" y="590"/>
                      </a:lnTo>
                      <a:lnTo>
                        <a:pt x="886" y="514"/>
                      </a:lnTo>
                      <a:lnTo>
                        <a:pt x="860" y="472"/>
                      </a:lnTo>
                      <a:lnTo>
                        <a:pt x="834" y="430"/>
                      </a:lnTo>
                      <a:lnTo>
                        <a:pt x="804" y="388"/>
                      </a:lnTo>
                      <a:lnTo>
                        <a:pt x="774" y="350"/>
                      </a:lnTo>
                      <a:lnTo>
                        <a:pt x="774" y="350"/>
                      </a:lnTo>
                      <a:lnTo>
                        <a:pt x="736" y="304"/>
                      </a:lnTo>
                      <a:lnTo>
                        <a:pt x="696" y="260"/>
                      </a:lnTo>
                      <a:lnTo>
                        <a:pt x="656" y="222"/>
                      </a:lnTo>
                      <a:lnTo>
                        <a:pt x="614" y="184"/>
                      </a:lnTo>
                      <a:lnTo>
                        <a:pt x="572" y="152"/>
                      </a:lnTo>
                      <a:lnTo>
                        <a:pt x="528" y="120"/>
                      </a:lnTo>
                      <a:lnTo>
                        <a:pt x="480" y="92"/>
                      </a:lnTo>
                      <a:lnTo>
                        <a:pt x="432" y="66"/>
                      </a:lnTo>
                      <a:lnTo>
                        <a:pt x="432" y="66"/>
                      </a:lnTo>
                      <a:lnTo>
                        <a:pt x="382" y="46"/>
                      </a:lnTo>
                      <a:lnTo>
                        <a:pt x="336" y="28"/>
                      </a:lnTo>
                      <a:lnTo>
                        <a:pt x="296" y="16"/>
                      </a:lnTo>
                      <a:lnTo>
                        <a:pt x="260" y="8"/>
                      </a:lnTo>
                      <a:lnTo>
                        <a:pt x="230" y="4"/>
                      </a:lnTo>
                      <a:lnTo>
                        <a:pt x="206" y="0"/>
                      </a:lnTo>
                      <a:lnTo>
                        <a:pt x="188" y="0"/>
                      </a:lnTo>
                      <a:lnTo>
                        <a:pt x="122" y="2"/>
                      </a:lnTo>
                      <a:lnTo>
                        <a:pt x="60" y="14"/>
                      </a:lnTo>
                      <a:lnTo>
                        <a:pt x="20" y="44"/>
                      </a:lnTo>
                      <a:lnTo>
                        <a:pt x="2" y="78"/>
                      </a:lnTo>
                      <a:lnTo>
                        <a:pt x="0" y="114"/>
                      </a:lnTo>
                      <a:lnTo>
                        <a:pt x="10" y="156"/>
                      </a:lnTo>
                      <a:lnTo>
                        <a:pt x="32" y="202"/>
                      </a:lnTo>
                      <a:lnTo>
                        <a:pt x="32" y="202"/>
                      </a:lnTo>
                      <a:lnTo>
                        <a:pt x="42" y="218"/>
                      </a:lnTo>
                      <a:lnTo>
                        <a:pt x="54" y="232"/>
                      </a:lnTo>
                      <a:lnTo>
                        <a:pt x="58" y="236"/>
                      </a:lnTo>
                      <a:lnTo>
                        <a:pt x="64" y="240"/>
                      </a:lnTo>
                      <a:lnTo>
                        <a:pt x="64" y="240"/>
                      </a:lnTo>
                      <a:lnTo>
                        <a:pt x="68" y="242"/>
                      </a:lnTo>
                      <a:lnTo>
                        <a:pt x="72" y="246"/>
                      </a:lnTo>
                      <a:lnTo>
                        <a:pt x="78" y="258"/>
                      </a:lnTo>
                      <a:lnTo>
                        <a:pt x="82" y="272"/>
                      </a:lnTo>
                      <a:lnTo>
                        <a:pt x="82" y="272"/>
                      </a:lnTo>
                      <a:lnTo>
                        <a:pt x="90" y="286"/>
                      </a:lnTo>
                      <a:lnTo>
                        <a:pt x="100" y="298"/>
                      </a:lnTo>
                      <a:lnTo>
                        <a:pt x="108" y="302"/>
                      </a:lnTo>
                      <a:lnTo>
                        <a:pt x="114" y="308"/>
                      </a:lnTo>
                      <a:lnTo>
                        <a:pt x="114" y="308"/>
                      </a:lnTo>
                      <a:lnTo>
                        <a:pt x="122" y="312"/>
                      </a:lnTo>
                      <a:lnTo>
                        <a:pt x="128" y="318"/>
                      </a:lnTo>
                      <a:lnTo>
                        <a:pt x="140" y="332"/>
                      </a:lnTo>
                      <a:lnTo>
                        <a:pt x="150" y="348"/>
                      </a:lnTo>
                      <a:lnTo>
                        <a:pt x="154" y="358"/>
                      </a:lnTo>
                      <a:lnTo>
                        <a:pt x="154" y="358"/>
                      </a:lnTo>
                      <a:lnTo>
                        <a:pt x="156" y="364"/>
                      </a:lnTo>
                      <a:lnTo>
                        <a:pt x="158" y="370"/>
                      </a:lnTo>
                      <a:lnTo>
                        <a:pt x="170" y="384"/>
                      </a:lnTo>
                      <a:lnTo>
                        <a:pt x="186" y="404"/>
                      </a:lnTo>
                      <a:lnTo>
                        <a:pt x="186" y="404"/>
                      </a:lnTo>
                      <a:lnTo>
                        <a:pt x="190" y="428"/>
                      </a:lnTo>
                      <a:lnTo>
                        <a:pt x="192" y="446"/>
                      </a:lnTo>
                      <a:lnTo>
                        <a:pt x="192" y="452"/>
                      </a:lnTo>
                      <a:lnTo>
                        <a:pt x="190" y="458"/>
                      </a:lnTo>
                      <a:lnTo>
                        <a:pt x="190" y="458"/>
                      </a:lnTo>
                      <a:lnTo>
                        <a:pt x="188" y="462"/>
                      </a:lnTo>
                      <a:lnTo>
                        <a:pt x="188" y="466"/>
                      </a:lnTo>
                      <a:lnTo>
                        <a:pt x="194" y="474"/>
                      </a:lnTo>
                      <a:lnTo>
                        <a:pt x="206" y="484"/>
                      </a:lnTo>
                      <a:lnTo>
                        <a:pt x="206" y="484"/>
                      </a:lnTo>
                      <a:lnTo>
                        <a:pt x="210" y="488"/>
                      </a:lnTo>
                      <a:lnTo>
                        <a:pt x="214" y="498"/>
                      </a:lnTo>
                      <a:lnTo>
                        <a:pt x="216" y="506"/>
                      </a:lnTo>
                      <a:lnTo>
                        <a:pt x="218" y="512"/>
                      </a:lnTo>
                      <a:lnTo>
                        <a:pt x="218" y="518"/>
                      </a:lnTo>
                      <a:lnTo>
                        <a:pt x="214" y="526"/>
                      </a:lnTo>
                      <a:lnTo>
                        <a:pt x="214" y="526"/>
                      </a:lnTo>
                      <a:lnTo>
                        <a:pt x="212" y="532"/>
                      </a:lnTo>
                      <a:lnTo>
                        <a:pt x="212" y="542"/>
                      </a:lnTo>
                      <a:lnTo>
                        <a:pt x="214" y="552"/>
                      </a:lnTo>
                      <a:lnTo>
                        <a:pt x="218" y="562"/>
                      </a:lnTo>
                      <a:lnTo>
                        <a:pt x="228" y="580"/>
                      </a:lnTo>
                      <a:lnTo>
                        <a:pt x="232" y="586"/>
                      </a:lnTo>
                      <a:lnTo>
                        <a:pt x="236" y="590"/>
                      </a:lnTo>
                      <a:lnTo>
                        <a:pt x="236" y="590"/>
                      </a:lnTo>
                      <a:lnTo>
                        <a:pt x="238" y="594"/>
                      </a:lnTo>
                      <a:lnTo>
                        <a:pt x="242" y="598"/>
                      </a:lnTo>
                      <a:lnTo>
                        <a:pt x="246" y="612"/>
                      </a:lnTo>
                      <a:lnTo>
                        <a:pt x="250" y="628"/>
                      </a:lnTo>
                      <a:lnTo>
                        <a:pt x="250" y="628"/>
                      </a:lnTo>
                      <a:lnTo>
                        <a:pt x="252" y="632"/>
                      </a:lnTo>
                      <a:lnTo>
                        <a:pt x="254" y="642"/>
                      </a:lnTo>
                      <a:lnTo>
                        <a:pt x="264" y="656"/>
                      </a:lnTo>
                      <a:lnTo>
                        <a:pt x="278" y="678"/>
                      </a:lnTo>
                      <a:lnTo>
                        <a:pt x="278" y="678"/>
                      </a:lnTo>
                      <a:lnTo>
                        <a:pt x="294" y="698"/>
                      </a:lnTo>
                      <a:lnTo>
                        <a:pt x="304" y="712"/>
                      </a:lnTo>
                      <a:lnTo>
                        <a:pt x="316" y="734"/>
                      </a:lnTo>
                      <a:lnTo>
                        <a:pt x="316" y="734"/>
                      </a:lnTo>
                      <a:lnTo>
                        <a:pt x="320" y="740"/>
                      </a:lnTo>
                      <a:lnTo>
                        <a:pt x="326" y="744"/>
                      </a:lnTo>
                      <a:lnTo>
                        <a:pt x="344" y="752"/>
                      </a:lnTo>
                      <a:lnTo>
                        <a:pt x="364" y="760"/>
                      </a:lnTo>
                      <a:lnTo>
                        <a:pt x="414" y="768"/>
                      </a:lnTo>
                      <a:lnTo>
                        <a:pt x="468" y="768"/>
                      </a:lnTo>
                      <a:lnTo>
                        <a:pt x="516" y="768"/>
                      </a:lnTo>
                      <a:lnTo>
                        <a:pt x="584" y="772"/>
                      </a:lnTo>
                      <a:lnTo>
                        <a:pt x="626" y="778"/>
                      </a:lnTo>
                      <a:lnTo>
                        <a:pt x="628" y="780"/>
                      </a:lnTo>
                      <a:lnTo>
                        <a:pt x="628" y="780"/>
                      </a:lnTo>
                      <a:lnTo>
                        <a:pt x="596" y="796"/>
                      </a:lnTo>
                      <a:lnTo>
                        <a:pt x="568" y="814"/>
                      </a:lnTo>
                      <a:lnTo>
                        <a:pt x="542" y="832"/>
                      </a:lnTo>
                      <a:lnTo>
                        <a:pt x="518" y="850"/>
                      </a:lnTo>
                      <a:lnTo>
                        <a:pt x="518" y="850"/>
                      </a:lnTo>
                      <a:lnTo>
                        <a:pt x="472" y="890"/>
                      </a:lnTo>
                      <a:lnTo>
                        <a:pt x="442" y="918"/>
                      </a:lnTo>
                      <a:lnTo>
                        <a:pt x="422" y="938"/>
                      </a:lnTo>
                      <a:lnTo>
                        <a:pt x="414" y="952"/>
                      </a:lnTo>
                      <a:lnTo>
                        <a:pt x="412" y="958"/>
                      </a:lnTo>
                      <a:lnTo>
                        <a:pt x="416" y="962"/>
                      </a:lnTo>
                      <a:lnTo>
                        <a:pt x="418" y="962"/>
                      </a:lnTo>
                      <a:lnTo>
                        <a:pt x="420" y="962"/>
                      </a:lnTo>
                      <a:lnTo>
                        <a:pt x="430" y="996"/>
                      </a:lnTo>
                      <a:lnTo>
                        <a:pt x="430" y="996"/>
                      </a:lnTo>
                      <a:lnTo>
                        <a:pt x="438" y="1020"/>
                      </a:lnTo>
                      <a:lnTo>
                        <a:pt x="446" y="1044"/>
                      </a:lnTo>
                      <a:lnTo>
                        <a:pt x="458" y="1074"/>
                      </a:lnTo>
                      <a:lnTo>
                        <a:pt x="474" y="1102"/>
                      </a:lnTo>
                      <a:lnTo>
                        <a:pt x="490" y="1130"/>
                      </a:lnTo>
                      <a:lnTo>
                        <a:pt x="500" y="1142"/>
                      </a:lnTo>
                      <a:lnTo>
                        <a:pt x="510" y="1152"/>
                      </a:lnTo>
                      <a:lnTo>
                        <a:pt x="520" y="1160"/>
                      </a:lnTo>
                      <a:lnTo>
                        <a:pt x="530" y="1166"/>
                      </a:lnTo>
                      <a:lnTo>
                        <a:pt x="530" y="1166"/>
                      </a:lnTo>
                      <a:lnTo>
                        <a:pt x="548" y="1174"/>
                      </a:lnTo>
                      <a:lnTo>
                        <a:pt x="560" y="1184"/>
                      </a:lnTo>
                      <a:lnTo>
                        <a:pt x="568" y="1194"/>
                      </a:lnTo>
                      <a:lnTo>
                        <a:pt x="572" y="1204"/>
                      </a:lnTo>
                      <a:lnTo>
                        <a:pt x="574" y="1214"/>
                      </a:lnTo>
                      <a:lnTo>
                        <a:pt x="574" y="1222"/>
                      </a:lnTo>
                      <a:lnTo>
                        <a:pt x="574" y="1228"/>
                      </a:lnTo>
                      <a:lnTo>
                        <a:pt x="574" y="1228"/>
                      </a:lnTo>
                      <a:lnTo>
                        <a:pt x="578" y="1236"/>
                      </a:lnTo>
                      <a:lnTo>
                        <a:pt x="588" y="1256"/>
                      </a:lnTo>
                      <a:lnTo>
                        <a:pt x="596" y="1268"/>
                      </a:lnTo>
                      <a:lnTo>
                        <a:pt x="604" y="1278"/>
                      </a:lnTo>
                      <a:lnTo>
                        <a:pt x="616" y="1284"/>
                      </a:lnTo>
                      <a:lnTo>
                        <a:pt x="626" y="1288"/>
                      </a:lnTo>
                      <a:lnTo>
                        <a:pt x="626" y="1288"/>
                      </a:lnTo>
                      <a:lnTo>
                        <a:pt x="632" y="1290"/>
                      </a:lnTo>
                      <a:lnTo>
                        <a:pt x="638" y="1294"/>
                      </a:lnTo>
                      <a:lnTo>
                        <a:pt x="642" y="1300"/>
                      </a:lnTo>
                      <a:lnTo>
                        <a:pt x="646" y="1306"/>
                      </a:lnTo>
                      <a:lnTo>
                        <a:pt x="652" y="1322"/>
                      </a:lnTo>
                      <a:lnTo>
                        <a:pt x="656" y="1340"/>
                      </a:lnTo>
                      <a:lnTo>
                        <a:pt x="660" y="1374"/>
                      </a:lnTo>
                      <a:lnTo>
                        <a:pt x="662" y="1388"/>
                      </a:lnTo>
                      <a:lnTo>
                        <a:pt x="662" y="1388"/>
                      </a:lnTo>
                      <a:lnTo>
                        <a:pt x="662" y="1404"/>
                      </a:lnTo>
                      <a:lnTo>
                        <a:pt x="660" y="1420"/>
                      </a:lnTo>
                      <a:lnTo>
                        <a:pt x="656" y="1442"/>
                      </a:lnTo>
                      <a:lnTo>
                        <a:pt x="650" y="1464"/>
                      </a:lnTo>
                      <a:lnTo>
                        <a:pt x="642" y="1486"/>
                      </a:lnTo>
                      <a:lnTo>
                        <a:pt x="636" y="1498"/>
                      </a:lnTo>
                      <a:lnTo>
                        <a:pt x="630" y="1508"/>
                      </a:lnTo>
                      <a:lnTo>
                        <a:pt x="622" y="1518"/>
                      </a:lnTo>
                      <a:lnTo>
                        <a:pt x="612" y="1528"/>
                      </a:lnTo>
                      <a:lnTo>
                        <a:pt x="612" y="1528"/>
                      </a:lnTo>
                      <a:lnTo>
                        <a:pt x="596" y="1544"/>
                      </a:lnTo>
                      <a:lnTo>
                        <a:pt x="582" y="1558"/>
                      </a:lnTo>
                      <a:lnTo>
                        <a:pt x="562" y="1580"/>
                      </a:lnTo>
                      <a:lnTo>
                        <a:pt x="550" y="1596"/>
                      </a:lnTo>
                      <a:lnTo>
                        <a:pt x="548" y="1602"/>
                      </a:lnTo>
                      <a:lnTo>
                        <a:pt x="548" y="1602"/>
                      </a:lnTo>
                      <a:lnTo>
                        <a:pt x="538" y="1616"/>
                      </a:lnTo>
                      <a:lnTo>
                        <a:pt x="530" y="1632"/>
                      </a:lnTo>
                      <a:lnTo>
                        <a:pt x="522" y="1652"/>
                      </a:lnTo>
                      <a:lnTo>
                        <a:pt x="522" y="1652"/>
                      </a:lnTo>
                      <a:lnTo>
                        <a:pt x="518" y="1676"/>
                      </a:lnTo>
                      <a:lnTo>
                        <a:pt x="516" y="1698"/>
                      </a:lnTo>
                      <a:lnTo>
                        <a:pt x="518" y="1716"/>
                      </a:lnTo>
                      <a:lnTo>
                        <a:pt x="520" y="1724"/>
                      </a:lnTo>
                      <a:lnTo>
                        <a:pt x="522" y="1732"/>
                      </a:lnTo>
                      <a:lnTo>
                        <a:pt x="522" y="1732"/>
                      </a:lnTo>
                      <a:lnTo>
                        <a:pt x="526" y="1736"/>
                      </a:lnTo>
                      <a:lnTo>
                        <a:pt x="532" y="1738"/>
                      </a:lnTo>
                      <a:lnTo>
                        <a:pt x="538" y="1738"/>
                      </a:lnTo>
                      <a:lnTo>
                        <a:pt x="544" y="1738"/>
                      </a:lnTo>
                      <a:lnTo>
                        <a:pt x="554" y="1734"/>
                      </a:lnTo>
                      <a:lnTo>
                        <a:pt x="558" y="1732"/>
                      </a:lnTo>
                      <a:lnTo>
                        <a:pt x="640" y="1640"/>
                      </a:lnTo>
                      <a:lnTo>
                        <a:pt x="636" y="1610"/>
                      </a:lnTo>
                      <a:lnTo>
                        <a:pt x="636" y="1610"/>
                      </a:lnTo>
                      <a:lnTo>
                        <a:pt x="648" y="1598"/>
                      </a:lnTo>
                      <a:lnTo>
                        <a:pt x="658" y="1590"/>
                      </a:lnTo>
                      <a:lnTo>
                        <a:pt x="664" y="1588"/>
                      </a:lnTo>
                      <a:lnTo>
                        <a:pt x="670" y="1586"/>
                      </a:lnTo>
                      <a:lnTo>
                        <a:pt x="670" y="1586"/>
                      </a:lnTo>
                      <a:lnTo>
                        <a:pt x="678" y="1582"/>
                      </a:lnTo>
                      <a:lnTo>
                        <a:pt x="684" y="1578"/>
                      </a:lnTo>
                      <a:lnTo>
                        <a:pt x="698" y="1562"/>
                      </a:lnTo>
                      <a:lnTo>
                        <a:pt x="712" y="1538"/>
                      </a:lnTo>
                      <a:lnTo>
                        <a:pt x="712" y="1538"/>
                      </a:lnTo>
                      <a:lnTo>
                        <a:pt x="732" y="1520"/>
                      </a:lnTo>
                      <a:lnTo>
                        <a:pt x="752" y="1500"/>
                      </a:lnTo>
                      <a:lnTo>
                        <a:pt x="770" y="1476"/>
                      </a:lnTo>
                      <a:lnTo>
                        <a:pt x="770" y="1476"/>
                      </a:lnTo>
                      <a:lnTo>
                        <a:pt x="790" y="1446"/>
                      </a:lnTo>
                      <a:lnTo>
                        <a:pt x="812" y="1410"/>
                      </a:lnTo>
                      <a:lnTo>
                        <a:pt x="830" y="1374"/>
                      </a:lnTo>
                      <a:lnTo>
                        <a:pt x="836" y="1356"/>
                      </a:lnTo>
                      <a:lnTo>
                        <a:pt x="840" y="1342"/>
                      </a:lnTo>
                      <a:lnTo>
                        <a:pt x="840" y="1342"/>
                      </a:lnTo>
                      <a:lnTo>
                        <a:pt x="854" y="1266"/>
                      </a:lnTo>
                      <a:lnTo>
                        <a:pt x="878" y="1136"/>
                      </a:lnTo>
                      <a:lnTo>
                        <a:pt x="890" y="1070"/>
                      </a:lnTo>
                      <a:lnTo>
                        <a:pt x="904" y="1014"/>
                      </a:lnTo>
                      <a:lnTo>
                        <a:pt x="910" y="992"/>
                      </a:lnTo>
                      <a:lnTo>
                        <a:pt x="916" y="974"/>
                      </a:lnTo>
                      <a:lnTo>
                        <a:pt x="922" y="964"/>
                      </a:lnTo>
                      <a:lnTo>
                        <a:pt x="924" y="960"/>
                      </a:lnTo>
                      <a:lnTo>
                        <a:pt x="926" y="960"/>
                      </a:lnTo>
                      <a:lnTo>
                        <a:pt x="926" y="960"/>
                      </a:lnTo>
                      <a:lnTo>
                        <a:pt x="932" y="958"/>
                      </a:lnTo>
                      <a:lnTo>
                        <a:pt x="938" y="954"/>
                      </a:lnTo>
                      <a:lnTo>
                        <a:pt x="950" y="942"/>
                      </a:lnTo>
                      <a:lnTo>
                        <a:pt x="964" y="926"/>
                      </a:lnTo>
                      <a:lnTo>
                        <a:pt x="976" y="908"/>
                      </a:lnTo>
                      <a:lnTo>
                        <a:pt x="968" y="972"/>
                      </a:lnTo>
                      <a:lnTo>
                        <a:pt x="972" y="994"/>
                      </a:lnTo>
                      <a:lnTo>
                        <a:pt x="962" y="1022"/>
                      </a:lnTo>
                      <a:lnTo>
                        <a:pt x="962" y="1068"/>
                      </a:lnTo>
                      <a:lnTo>
                        <a:pt x="962" y="1080"/>
                      </a:lnTo>
                      <a:lnTo>
                        <a:pt x="962" y="1146"/>
                      </a:lnTo>
                      <a:lnTo>
                        <a:pt x="972" y="1150"/>
                      </a:lnTo>
                      <a:lnTo>
                        <a:pt x="972" y="1160"/>
                      </a:lnTo>
                      <a:lnTo>
                        <a:pt x="962" y="1170"/>
                      </a:lnTo>
                      <a:lnTo>
                        <a:pt x="964" y="1202"/>
                      </a:lnTo>
                      <a:lnTo>
                        <a:pt x="964" y="1252"/>
                      </a:lnTo>
                      <a:lnTo>
                        <a:pt x="984" y="1294"/>
                      </a:lnTo>
                      <a:lnTo>
                        <a:pt x="1016" y="1320"/>
                      </a:lnTo>
                      <a:lnTo>
                        <a:pt x="1018" y="1292"/>
                      </a:lnTo>
                      <a:lnTo>
                        <a:pt x="1022" y="1320"/>
                      </a:lnTo>
                      <a:lnTo>
                        <a:pt x="1054" y="1294"/>
                      </a:lnTo>
                      <a:lnTo>
                        <a:pt x="1074" y="1252"/>
                      </a:lnTo>
                      <a:lnTo>
                        <a:pt x="1074" y="1202"/>
                      </a:lnTo>
                      <a:lnTo>
                        <a:pt x="1076" y="1170"/>
                      </a:lnTo>
                      <a:lnTo>
                        <a:pt x="1066" y="1160"/>
                      </a:lnTo>
                      <a:lnTo>
                        <a:pt x="1066" y="1150"/>
                      </a:lnTo>
                      <a:lnTo>
                        <a:pt x="1076" y="1146"/>
                      </a:lnTo>
                      <a:lnTo>
                        <a:pt x="1076" y="1080"/>
                      </a:lnTo>
                      <a:lnTo>
                        <a:pt x="1076" y="1068"/>
                      </a:lnTo>
                      <a:lnTo>
                        <a:pt x="1076" y="1022"/>
                      </a:lnTo>
                      <a:lnTo>
                        <a:pt x="1066" y="994"/>
                      </a:lnTo>
                      <a:lnTo>
                        <a:pt x="1068" y="972"/>
                      </a:lnTo>
                      <a:lnTo>
                        <a:pt x="1062" y="908"/>
                      </a:lnTo>
                      <a:lnTo>
                        <a:pt x="1062" y="908"/>
                      </a:lnTo>
                      <a:lnTo>
                        <a:pt x="1074" y="926"/>
                      </a:lnTo>
                      <a:lnTo>
                        <a:pt x="1088" y="942"/>
                      </a:lnTo>
                      <a:lnTo>
                        <a:pt x="1100" y="954"/>
                      </a:lnTo>
                      <a:lnTo>
                        <a:pt x="1106" y="958"/>
                      </a:lnTo>
                      <a:lnTo>
                        <a:pt x="1112" y="960"/>
                      </a:lnTo>
                      <a:lnTo>
                        <a:pt x="1112" y="960"/>
                      </a:lnTo>
                      <a:lnTo>
                        <a:pt x="1114" y="960"/>
                      </a:lnTo>
                      <a:lnTo>
                        <a:pt x="1116" y="964"/>
                      </a:lnTo>
                      <a:lnTo>
                        <a:pt x="1122" y="974"/>
                      </a:lnTo>
                      <a:lnTo>
                        <a:pt x="1128" y="992"/>
                      </a:lnTo>
                      <a:lnTo>
                        <a:pt x="1134" y="1014"/>
                      </a:lnTo>
                      <a:lnTo>
                        <a:pt x="1148" y="1070"/>
                      </a:lnTo>
                      <a:lnTo>
                        <a:pt x="1160" y="1136"/>
                      </a:lnTo>
                      <a:lnTo>
                        <a:pt x="1184" y="1266"/>
                      </a:lnTo>
                      <a:lnTo>
                        <a:pt x="1198" y="1342"/>
                      </a:lnTo>
                      <a:lnTo>
                        <a:pt x="1198" y="1342"/>
                      </a:lnTo>
                      <a:lnTo>
                        <a:pt x="1202" y="1356"/>
                      </a:lnTo>
                      <a:lnTo>
                        <a:pt x="1208" y="1374"/>
                      </a:lnTo>
                      <a:lnTo>
                        <a:pt x="1226" y="1410"/>
                      </a:lnTo>
                      <a:lnTo>
                        <a:pt x="1248" y="1446"/>
                      </a:lnTo>
                      <a:lnTo>
                        <a:pt x="1268" y="1476"/>
                      </a:lnTo>
                      <a:lnTo>
                        <a:pt x="1268" y="1476"/>
                      </a:lnTo>
                      <a:lnTo>
                        <a:pt x="1286" y="1500"/>
                      </a:lnTo>
                      <a:lnTo>
                        <a:pt x="1304" y="1520"/>
                      </a:lnTo>
                      <a:lnTo>
                        <a:pt x="1326" y="1538"/>
                      </a:lnTo>
                      <a:lnTo>
                        <a:pt x="1326" y="1538"/>
                      </a:lnTo>
                      <a:lnTo>
                        <a:pt x="1340" y="1562"/>
                      </a:lnTo>
                      <a:lnTo>
                        <a:pt x="1354" y="1578"/>
                      </a:lnTo>
                      <a:lnTo>
                        <a:pt x="1360" y="1582"/>
                      </a:lnTo>
                      <a:lnTo>
                        <a:pt x="1366" y="1586"/>
                      </a:lnTo>
                      <a:lnTo>
                        <a:pt x="1366" y="1586"/>
                      </a:lnTo>
                      <a:lnTo>
                        <a:pt x="1374" y="1588"/>
                      </a:lnTo>
                      <a:lnTo>
                        <a:pt x="1380" y="1590"/>
                      </a:lnTo>
                      <a:lnTo>
                        <a:pt x="1390" y="1598"/>
                      </a:lnTo>
                      <a:lnTo>
                        <a:pt x="1402" y="1610"/>
                      </a:lnTo>
                      <a:lnTo>
                        <a:pt x="1398" y="1640"/>
                      </a:lnTo>
                      <a:lnTo>
                        <a:pt x="1480" y="1732"/>
                      </a:lnTo>
                      <a:lnTo>
                        <a:pt x="1480" y="1732"/>
                      </a:lnTo>
                      <a:lnTo>
                        <a:pt x="1484" y="1734"/>
                      </a:lnTo>
                      <a:lnTo>
                        <a:pt x="1494" y="1738"/>
                      </a:lnTo>
                      <a:lnTo>
                        <a:pt x="1500" y="1738"/>
                      </a:lnTo>
                      <a:lnTo>
                        <a:pt x="1506" y="1738"/>
                      </a:lnTo>
                      <a:lnTo>
                        <a:pt x="1512" y="1736"/>
                      </a:lnTo>
                      <a:lnTo>
                        <a:pt x="1516" y="1732"/>
                      </a:lnTo>
                      <a:lnTo>
                        <a:pt x="1516" y="1732"/>
                      </a:lnTo>
                      <a:lnTo>
                        <a:pt x="1518" y="1724"/>
                      </a:lnTo>
                      <a:lnTo>
                        <a:pt x="1520" y="1716"/>
                      </a:lnTo>
                      <a:lnTo>
                        <a:pt x="1522" y="1698"/>
                      </a:lnTo>
                      <a:lnTo>
                        <a:pt x="1520" y="1676"/>
                      </a:lnTo>
                      <a:lnTo>
                        <a:pt x="1516" y="1652"/>
                      </a:lnTo>
                      <a:lnTo>
                        <a:pt x="1516" y="1652"/>
                      </a:lnTo>
                      <a:lnTo>
                        <a:pt x="1508" y="1632"/>
                      </a:lnTo>
                      <a:lnTo>
                        <a:pt x="1500" y="1616"/>
                      </a:lnTo>
                      <a:lnTo>
                        <a:pt x="1490" y="1602"/>
                      </a:lnTo>
                      <a:lnTo>
                        <a:pt x="1490" y="1602"/>
                      </a:lnTo>
                      <a:lnTo>
                        <a:pt x="1486" y="1596"/>
                      </a:lnTo>
                      <a:lnTo>
                        <a:pt x="1476" y="1580"/>
                      </a:lnTo>
                      <a:lnTo>
                        <a:pt x="1456" y="1558"/>
                      </a:lnTo>
                      <a:lnTo>
                        <a:pt x="1442" y="1544"/>
                      </a:lnTo>
                      <a:lnTo>
                        <a:pt x="1424" y="1528"/>
                      </a:lnTo>
                      <a:lnTo>
                        <a:pt x="1424" y="1528"/>
                      </a:lnTo>
                      <a:lnTo>
                        <a:pt x="1416" y="1518"/>
                      </a:lnTo>
                      <a:lnTo>
                        <a:pt x="1408" y="1508"/>
                      </a:lnTo>
                      <a:lnTo>
                        <a:pt x="1402" y="1498"/>
                      </a:lnTo>
                      <a:lnTo>
                        <a:pt x="1396" y="1486"/>
                      </a:lnTo>
                      <a:lnTo>
                        <a:pt x="1386" y="1464"/>
                      </a:lnTo>
                      <a:lnTo>
                        <a:pt x="1382" y="1442"/>
                      </a:lnTo>
                      <a:lnTo>
                        <a:pt x="1378" y="1420"/>
                      </a:lnTo>
                      <a:lnTo>
                        <a:pt x="1376" y="1404"/>
                      </a:lnTo>
                      <a:lnTo>
                        <a:pt x="1376" y="1388"/>
                      </a:lnTo>
                      <a:lnTo>
                        <a:pt x="1376" y="1388"/>
                      </a:lnTo>
                      <a:lnTo>
                        <a:pt x="1378" y="1374"/>
                      </a:lnTo>
                      <a:lnTo>
                        <a:pt x="1382" y="1340"/>
                      </a:lnTo>
                      <a:lnTo>
                        <a:pt x="1386" y="1322"/>
                      </a:lnTo>
                      <a:lnTo>
                        <a:pt x="1392" y="1306"/>
                      </a:lnTo>
                      <a:lnTo>
                        <a:pt x="1396" y="1300"/>
                      </a:lnTo>
                      <a:lnTo>
                        <a:pt x="1400" y="1294"/>
                      </a:lnTo>
                      <a:lnTo>
                        <a:pt x="1406" y="1290"/>
                      </a:lnTo>
                      <a:lnTo>
                        <a:pt x="1410" y="1288"/>
                      </a:lnTo>
                      <a:lnTo>
                        <a:pt x="1410" y="1288"/>
                      </a:lnTo>
                      <a:lnTo>
                        <a:pt x="1422" y="1284"/>
                      </a:lnTo>
                      <a:lnTo>
                        <a:pt x="1432" y="1278"/>
                      </a:lnTo>
                      <a:lnTo>
                        <a:pt x="1442" y="1268"/>
                      </a:lnTo>
                      <a:lnTo>
                        <a:pt x="1450" y="1256"/>
                      </a:lnTo>
                      <a:lnTo>
                        <a:pt x="1460" y="1236"/>
                      </a:lnTo>
                      <a:lnTo>
                        <a:pt x="1464" y="1228"/>
                      </a:lnTo>
                      <a:lnTo>
                        <a:pt x="1464" y="1228"/>
                      </a:lnTo>
                      <a:lnTo>
                        <a:pt x="1464" y="1222"/>
                      </a:lnTo>
                      <a:lnTo>
                        <a:pt x="1464" y="1214"/>
                      </a:lnTo>
                      <a:lnTo>
                        <a:pt x="1466" y="1204"/>
                      </a:lnTo>
                      <a:lnTo>
                        <a:pt x="1470" y="1194"/>
                      </a:lnTo>
                      <a:lnTo>
                        <a:pt x="1478" y="1184"/>
                      </a:lnTo>
                      <a:lnTo>
                        <a:pt x="1490" y="1174"/>
                      </a:lnTo>
                      <a:lnTo>
                        <a:pt x="1508" y="1166"/>
                      </a:lnTo>
                      <a:lnTo>
                        <a:pt x="1508" y="1166"/>
                      </a:lnTo>
                      <a:lnTo>
                        <a:pt x="1518" y="1160"/>
                      </a:lnTo>
                      <a:lnTo>
                        <a:pt x="1528" y="1152"/>
                      </a:lnTo>
                      <a:lnTo>
                        <a:pt x="1538" y="1142"/>
                      </a:lnTo>
                      <a:lnTo>
                        <a:pt x="1548" y="1130"/>
                      </a:lnTo>
                      <a:lnTo>
                        <a:pt x="1564" y="1102"/>
                      </a:lnTo>
                      <a:lnTo>
                        <a:pt x="1580" y="1074"/>
                      </a:lnTo>
                      <a:lnTo>
                        <a:pt x="1592" y="1044"/>
                      </a:lnTo>
                      <a:lnTo>
                        <a:pt x="1600" y="1020"/>
                      </a:lnTo>
                      <a:lnTo>
                        <a:pt x="1608" y="996"/>
                      </a:lnTo>
                      <a:lnTo>
                        <a:pt x="1618" y="962"/>
                      </a:lnTo>
                      <a:lnTo>
                        <a:pt x="1618" y="962"/>
                      </a:lnTo>
                      <a:lnTo>
                        <a:pt x="1620" y="962"/>
                      </a:lnTo>
                      <a:lnTo>
                        <a:pt x="1622" y="962"/>
                      </a:lnTo>
                      <a:lnTo>
                        <a:pt x="1626" y="958"/>
                      </a:lnTo>
                      <a:lnTo>
                        <a:pt x="1624" y="952"/>
                      </a:lnTo>
                      <a:lnTo>
                        <a:pt x="1614" y="938"/>
                      </a:lnTo>
                      <a:lnTo>
                        <a:pt x="1596" y="918"/>
                      </a:lnTo>
                      <a:lnTo>
                        <a:pt x="1566" y="890"/>
                      </a:lnTo>
                      <a:lnTo>
                        <a:pt x="1520" y="850"/>
                      </a:lnTo>
                      <a:lnTo>
                        <a:pt x="1520" y="850"/>
                      </a:lnTo>
                      <a:lnTo>
                        <a:pt x="1496" y="832"/>
                      </a:lnTo>
                      <a:lnTo>
                        <a:pt x="1470" y="814"/>
                      </a:lnTo>
                      <a:lnTo>
                        <a:pt x="1440" y="796"/>
                      </a:lnTo>
                      <a:lnTo>
                        <a:pt x="1410" y="780"/>
                      </a:lnTo>
                      <a:lnTo>
                        <a:pt x="1412" y="778"/>
                      </a:lnTo>
                      <a:lnTo>
                        <a:pt x="1454" y="772"/>
                      </a:lnTo>
                      <a:lnTo>
                        <a:pt x="1522" y="768"/>
                      </a:lnTo>
                      <a:lnTo>
                        <a:pt x="1570" y="768"/>
                      </a:lnTo>
                      <a:lnTo>
                        <a:pt x="1624" y="768"/>
                      </a:lnTo>
                      <a:lnTo>
                        <a:pt x="1674" y="760"/>
                      </a:lnTo>
                      <a:lnTo>
                        <a:pt x="1674" y="760"/>
                      </a:lnTo>
                      <a:lnTo>
                        <a:pt x="1694" y="752"/>
                      </a:lnTo>
                      <a:lnTo>
                        <a:pt x="1710" y="744"/>
                      </a:lnTo>
                      <a:lnTo>
                        <a:pt x="1718" y="740"/>
                      </a:lnTo>
                      <a:lnTo>
                        <a:pt x="1722" y="734"/>
                      </a:lnTo>
                      <a:lnTo>
                        <a:pt x="1722" y="734"/>
                      </a:lnTo>
                      <a:lnTo>
                        <a:pt x="1734" y="712"/>
                      </a:lnTo>
                      <a:lnTo>
                        <a:pt x="1744" y="698"/>
                      </a:lnTo>
                      <a:lnTo>
                        <a:pt x="1760" y="678"/>
                      </a:lnTo>
                      <a:lnTo>
                        <a:pt x="1760" y="678"/>
                      </a:lnTo>
                      <a:lnTo>
                        <a:pt x="1774" y="656"/>
                      </a:lnTo>
                      <a:lnTo>
                        <a:pt x="1782" y="642"/>
                      </a:lnTo>
                      <a:lnTo>
                        <a:pt x="1786" y="632"/>
                      </a:lnTo>
                      <a:lnTo>
                        <a:pt x="1788" y="628"/>
                      </a:lnTo>
                      <a:lnTo>
                        <a:pt x="1788" y="628"/>
                      </a:lnTo>
                      <a:lnTo>
                        <a:pt x="1792" y="612"/>
                      </a:lnTo>
                      <a:lnTo>
                        <a:pt x="1796" y="598"/>
                      </a:lnTo>
                      <a:lnTo>
                        <a:pt x="1798" y="594"/>
                      </a:lnTo>
                      <a:lnTo>
                        <a:pt x="1802" y="590"/>
                      </a:lnTo>
                      <a:lnTo>
                        <a:pt x="1802" y="590"/>
                      </a:lnTo>
                      <a:lnTo>
                        <a:pt x="1806" y="586"/>
                      </a:lnTo>
                      <a:lnTo>
                        <a:pt x="1810" y="580"/>
                      </a:lnTo>
                      <a:lnTo>
                        <a:pt x="1820" y="562"/>
                      </a:lnTo>
                      <a:lnTo>
                        <a:pt x="1824" y="552"/>
                      </a:lnTo>
                      <a:lnTo>
                        <a:pt x="1826" y="542"/>
                      </a:lnTo>
                      <a:lnTo>
                        <a:pt x="1826" y="532"/>
                      </a:lnTo>
                      <a:lnTo>
                        <a:pt x="1822" y="526"/>
                      </a:lnTo>
                      <a:lnTo>
                        <a:pt x="1822" y="526"/>
                      </a:lnTo>
                      <a:lnTo>
                        <a:pt x="1820" y="518"/>
                      </a:lnTo>
                      <a:lnTo>
                        <a:pt x="1820" y="512"/>
                      </a:lnTo>
                      <a:lnTo>
                        <a:pt x="1820" y="506"/>
                      </a:lnTo>
                      <a:lnTo>
                        <a:pt x="1824" y="498"/>
                      </a:lnTo>
                      <a:lnTo>
                        <a:pt x="1828" y="488"/>
                      </a:lnTo>
                      <a:lnTo>
                        <a:pt x="1832" y="484"/>
                      </a:lnTo>
                      <a:lnTo>
                        <a:pt x="1832" y="484"/>
                      </a:lnTo>
                      <a:lnTo>
                        <a:pt x="1842" y="474"/>
                      </a:lnTo>
                      <a:lnTo>
                        <a:pt x="1850" y="466"/>
                      </a:lnTo>
                      <a:lnTo>
                        <a:pt x="1850" y="462"/>
                      </a:lnTo>
                      <a:lnTo>
                        <a:pt x="1848" y="458"/>
                      </a:lnTo>
                      <a:lnTo>
                        <a:pt x="1848" y="458"/>
                      </a:lnTo>
                      <a:lnTo>
                        <a:pt x="1846" y="452"/>
                      </a:lnTo>
                      <a:lnTo>
                        <a:pt x="1846" y="446"/>
                      </a:lnTo>
                      <a:lnTo>
                        <a:pt x="1848" y="428"/>
                      </a:lnTo>
                      <a:lnTo>
                        <a:pt x="1852" y="404"/>
                      </a:lnTo>
                      <a:lnTo>
                        <a:pt x="1852" y="404"/>
                      </a:lnTo>
                      <a:lnTo>
                        <a:pt x="1868" y="384"/>
                      </a:lnTo>
                      <a:lnTo>
                        <a:pt x="1880" y="370"/>
                      </a:lnTo>
                      <a:lnTo>
                        <a:pt x="1882" y="364"/>
                      </a:lnTo>
                      <a:lnTo>
                        <a:pt x="1884" y="358"/>
                      </a:lnTo>
                      <a:lnTo>
                        <a:pt x="1884" y="358"/>
                      </a:lnTo>
                      <a:lnTo>
                        <a:pt x="1888" y="348"/>
                      </a:lnTo>
                      <a:lnTo>
                        <a:pt x="1896" y="332"/>
                      </a:lnTo>
                      <a:lnTo>
                        <a:pt x="1910" y="318"/>
                      </a:lnTo>
                      <a:lnTo>
                        <a:pt x="1916" y="312"/>
                      </a:lnTo>
                      <a:lnTo>
                        <a:pt x="1924" y="308"/>
                      </a:lnTo>
                      <a:lnTo>
                        <a:pt x="1924" y="308"/>
                      </a:lnTo>
                      <a:lnTo>
                        <a:pt x="1930" y="302"/>
                      </a:lnTo>
                      <a:lnTo>
                        <a:pt x="1936" y="298"/>
                      </a:lnTo>
                      <a:lnTo>
                        <a:pt x="1946" y="286"/>
                      </a:lnTo>
                      <a:lnTo>
                        <a:pt x="1956" y="272"/>
                      </a:lnTo>
                      <a:lnTo>
                        <a:pt x="1956" y="272"/>
                      </a:lnTo>
                      <a:lnTo>
                        <a:pt x="1960" y="258"/>
                      </a:lnTo>
                      <a:lnTo>
                        <a:pt x="1966" y="246"/>
                      </a:lnTo>
                      <a:lnTo>
                        <a:pt x="1970" y="242"/>
                      </a:lnTo>
                      <a:lnTo>
                        <a:pt x="1974" y="240"/>
                      </a:lnTo>
                      <a:lnTo>
                        <a:pt x="1974" y="240"/>
                      </a:lnTo>
                      <a:lnTo>
                        <a:pt x="1980" y="236"/>
                      </a:lnTo>
                      <a:lnTo>
                        <a:pt x="1984" y="232"/>
                      </a:lnTo>
                      <a:lnTo>
                        <a:pt x="1994" y="218"/>
                      </a:lnTo>
                      <a:lnTo>
                        <a:pt x="2006" y="202"/>
                      </a:lnTo>
                      <a:lnTo>
                        <a:pt x="2028" y="156"/>
                      </a:lnTo>
                      <a:lnTo>
                        <a:pt x="2038" y="114"/>
                      </a:lnTo>
                      <a:lnTo>
                        <a:pt x="2036" y="78"/>
                      </a:lnTo>
                      <a:close/>
                      <a:moveTo>
                        <a:pt x="1014" y="582"/>
                      </a:moveTo>
                      <a:lnTo>
                        <a:pt x="1014" y="584"/>
                      </a:lnTo>
                      <a:lnTo>
                        <a:pt x="1014" y="582"/>
                      </a:lnTo>
                      <a:lnTo>
                        <a:pt x="1014" y="582"/>
                      </a:lnTo>
                      <a:lnTo>
                        <a:pt x="1014" y="582"/>
                      </a:lnTo>
                      <a:close/>
                    </a:path>
                  </a:pathLst>
                </a:custGeom>
                <a:grpFill/>
                <a:ln w="9525">
                  <a:noFill/>
                  <a:round/>
                  <a:headEnd/>
                  <a:tailEnd/>
                </a:ln>
                <a:effectLst>
                  <a:glow rad="190500">
                    <a:schemeClr val="bg2">
                      <a:lumMod val="60000"/>
                      <a:lumOff val="40000"/>
                      <a:alpha val="11000"/>
                    </a:schemeClr>
                  </a:glow>
                  <a:softEdge rad="12700"/>
                </a:effectLst>
              </p:spPr>
              <p:txBody>
                <a:bodyPr vert="horz" wrap="square" lIns="91440" tIns="45720" rIns="91440" bIns="45720" numCol="1" anchor="t" anchorCtr="0" compatLnSpc="1">
                  <a:prstTxWarp prst="textNoShape">
                    <a:avLst/>
                  </a:prstTxWarp>
                </a:bodyPr>
                <a:lstStyle/>
                <a:p>
                  <a:endParaRPr lang="en-US"/>
                </a:p>
              </p:txBody>
            </p:sp>
          </p:grpSp>
          <p:grpSp>
            <p:nvGrpSpPr>
              <p:cNvPr id="227" name="Group 172"/>
              <p:cNvGrpSpPr>
                <a:grpSpLocks noChangeAspect="1"/>
              </p:cNvGrpSpPr>
              <p:nvPr/>
            </p:nvGrpSpPr>
            <p:grpSpPr>
              <a:xfrm rot="19711069">
                <a:off x="7705128" y="419213"/>
                <a:ext cx="1376651" cy="1173997"/>
                <a:chOff x="5181600" y="457200"/>
                <a:chExt cx="3235325" cy="2759075"/>
              </a:xfrm>
              <a:solidFill>
                <a:schemeClr val="bg2">
                  <a:lumMod val="60000"/>
                  <a:lumOff val="40000"/>
                  <a:alpha val="1000"/>
                </a:schemeClr>
              </a:solidFill>
            </p:grpSpPr>
            <p:sp>
              <p:nvSpPr>
                <p:cNvPr id="238" name="Freeform 86"/>
                <p:cNvSpPr>
                  <a:spLocks/>
                </p:cNvSpPr>
                <p:nvPr/>
              </p:nvSpPr>
              <p:spPr bwMode="auto">
                <a:xfrm>
                  <a:off x="6400801" y="787399"/>
                  <a:ext cx="390524" cy="581026"/>
                </a:xfrm>
                <a:custGeom>
                  <a:avLst/>
                  <a:gdLst/>
                  <a:ahLst/>
                  <a:cxnLst>
                    <a:cxn ang="0">
                      <a:pos x="242" y="366"/>
                    </a:cxn>
                    <a:cxn ang="0">
                      <a:pos x="242" y="366"/>
                    </a:cxn>
                    <a:cxn ang="0">
                      <a:pos x="244" y="364"/>
                    </a:cxn>
                    <a:cxn ang="0">
                      <a:pos x="246" y="364"/>
                    </a:cxn>
                    <a:cxn ang="0">
                      <a:pos x="246" y="364"/>
                    </a:cxn>
                    <a:cxn ang="0">
                      <a:pos x="236" y="348"/>
                    </a:cxn>
                    <a:cxn ang="0">
                      <a:pos x="50" y="54"/>
                    </a:cxn>
                    <a:cxn ang="0">
                      <a:pos x="50" y="54"/>
                    </a:cxn>
                    <a:cxn ang="0">
                      <a:pos x="32" y="28"/>
                    </a:cxn>
                    <a:cxn ang="0">
                      <a:pos x="32" y="26"/>
                    </a:cxn>
                    <a:cxn ang="0">
                      <a:pos x="32" y="26"/>
                    </a:cxn>
                    <a:cxn ang="0">
                      <a:pos x="22" y="14"/>
                    </a:cxn>
                    <a:cxn ang="0">
                      <a:pos x="10" y="4"/>
                    </a:cxn>
                    <a:cxn ang="0">
                      <a:pos x="10" y="4"/>
                    </a:cxn>
                    <a:cxn ang="0">
                      <a:pos x="6" y="2"/>
                    </a:cxn>
                    <a:cxn ang="0">
                      <a:pos x="2" y="0"/>
                    </a:cxn>
                    <a:cxn ang="0">
                      <a:pos x="0" y="2"/>
                    </a:cxn>
                    <a:cxn ang="0">
                      <a:pos x="0" y="6"/>
                    </a:cxn>
                    <a:cxn ang="0">
                      <a:pos x="0" y="6"/>
                    </a:cxn>
                    <a:cxn ang="0">
                      <a:pos x="4" y="16"/>
                    </a:cxn>
                    <a:cxn ang="0">
                      <a:pos x="10" y="24"/>
                    </a:cxn>
                    <a:cxn ang="0">
                      <a:pos x="10" y="24"/>
                    </a:cxn>
                    <a:cxn ang="0">
                      <a:pos x="20" y="34"/>
                    </a:cxn>
                    <a:cxn ang="0">
                      <a:pos x="28" y="44"/>
                    </a:cxn>
                    <a:cxn ang="0">
                      <a:pos x="232" y="352"/>
                    </a:cxn>
                    <a:cxn ang="0">
                      <a:pos x="232" y="352"/>
                    </a:cxn>
                    <a:cxn ang="0">
                      <a:pos x="238" y="362"/>
                    </a:cxn>
                    <a:cxn ang="0">
                      <a:pos x="242" y="366"/>
                    </a:cxn>
                    <a:cxn ang="0">
                      <a:pos x="242" y="366"/>
                    </a:cxn>
                  </a:cxnLst>
                  <a:rect l="0" t="0" r="r" b="b"/>
                  <a:pathLst>
                    <a:path w="246" h="366">
                      <a:moveTo>
                        <a:pt x="242" y="366"/>
                      </a:moveTo>
                      <a:lnTo>
                        <a:pt x="242" y="366"/>
                      </a:lnTo>
                      <a:lnTo>
                        <a:pt x="244" y="364"/>
                      </a:lnTo>
                      <a:lnTo>
                        <a:pt x="246" y="364"/>
                      </a:lnTo>
                      <a:lnTo>
                        <a:pt x="246" y="364"/>
                      </a:lnTo>
                      <a:lnTo>
                        <a:pt x="236" y="348"/>
                      </a:lnTo>
                      <a:lnTo>
                        <a:pt x="50" y="54"/>
                      </a:lnTo>
                      <a:lnTo>
                        <a:pt x="50" y="54"/>
                      </a:lnTo>
                      <a:lnTo>
                        <a:pt x="32" y="28"/>
                      </a:lnTo>
                      <a:lnTo>
                        <a:pt x="32" y="26"/>
                      </a:lnTo>
                      <a:lnTo>
                        <a:pt x="32" y="26"/>
                      </a:lnTo>
                      <a:lnTo>
                        <a:pt x="22" y="14"/>
                      </a:lnTo>
                      <a:lnTo>
                        <a:pt x="10" y="4"/>
                      </a:lnTo>
                      <a:lnTo>
                        <a:pt x="10" y="4"/>
                      </a:lnTo>
                      <a:lnTo>
                        <a:pt x="6" y="2"/>
                      </a:lnTo>
                      <a:lnTo>
                        <a:pt x="2" y="0"/>
                      </a:lnTo>
                      <a:lnTo>
                        <a:pt x="0" y="2"/>
                      </a:lnTo>
                      <a:lnTo>
                        <a:pt x="0" y="6"/>
                      </a:lnTo>
                      <a:lnTo>
                        <a:pt x="0" y="6"/>
                      </a:lnTo>
                      <a:lnTo>
                        <a:pt x="4" y="16"/>
                      </a:lnTo>
                      <a:lnTo>
                        <a:pt x="10" y="24"/>
                      </a:lnTo>
                      <a:lnTo>
                        <a:pt x="10" y="24"/>
                      </a:lnTo>
                      <a:lnTo>
                        <a:pt x="20" y="34"/>
                      </a:lnTo>
                      <a:lnTo>
                        <a:pt x="28" y="44"/>
                      </a:lnTo>
                      <a:lnTo>
                        <a:pt x="232" y="352"/>
                      </a:lnTo>
                      <a:lnTo>
                        <a:pt x="232" y="352"/>
                      </a:lnTo>
                      <a:lnTo>
                        <a:pt x="238" y="362"/>
                      </a:lnTo>
                      <a:lnTo>
                        <a:pt x="242" y="366"/>
                      </a:lnTo>
                      <a:lnTo>
                        <a:pt x="242" y="366"/>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39" name="Freeform 87"/>
                <p:cNvSpPr>
                  <a:spLocks/>
                </p:cNvSpPr>
                <p:nvPr/>
              </p:nvSpPr>
              <p:spPr bwMode="auto">
                <a:xfrm>
                  <a:off x="6791325" y="1381124"/>
                  <a:ext cx="1588" cy="1588"/>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40" name="Freeform 88"/>
                <p:cNvSpPr>
                  <a:spLocks/>
                </p:cNvSpPr>
                <p:nvPr/>
              </p:nvSpPr>
              <p:spPr bwMode="auto">
                <a:xfrm>
                  <a:off x="6819900" y="787399"/>
                  <a:ext cx="387350" cy="581026"/>
                </a:xfrm>
                <a:custGeom>
                  <a:avLst/>
                  <a:gdLst/>
                  <a:ahLst/>
                  <a:cxnLst>
                    <a:cxn ang="0">
                      <a:pos x="2" y="366"/>
                    </a:cxn>
                    <a:cxn ang="0">
                      <a:pos x="2" y="366"/>
                    </a:cxn>
                    <a:cxn ang="0">
                      <a:pos x="6" y="362"/>
                    </a:cxn>
                    <a:cxn ang="0">
                      <a:pos x="14" y="352"/>
                    </a:cxn>
                    <a:cxn ang="0">
                      <a:pos x="216" y="44"/>
                    </a:cxn>
                    <a:cxn ang="0">
                      <a:pos x="216" y="44"/>
                    </a:cxn>
                    <a:cxn ang="0">
                      <a:pos x="226" y="34"/>
                    </a:cxn>
                    <a:cxn ang="0">
                      <a:pos x="234" y="24"/>
                    </a:cxn>
                    <a:cxn ang="0">
                      <a:pos x="234" y="24"/>
                    </a:cxn>
                    <a:cxn ang="0">
                      <a:pos x="240" y="16"/>
                    </a:cxn>
                    <a:cxn ang="0">
                      <a:pos x="244" y="6"/>
                    </a:cxn>
                    <a:cxn ang="0">
                      <a:pos x="244" y="6"/>
                    </a:cxn>
                    <a:cxn ang="0">
                      <a:pos x="244" y="2"/>
                    </a:cxn>
                    <a:cxn ang="0">
                      <a:pos x="242" y="0"/>
                    </a:cxn>
                    <a:cxn ang="0">
                      <a:pos x="238" y="2"/>
                    </a:cxn>
                    <a:cxn ang="0">
                      <a:pos x="234" y="4"/>
                    </a:cxn>
                    <a:cxn ang="0">
                      <a:pos x="234" y="4"/>
                    </a:cxn>
                    <a:cxn ang="0">
                      <a:pos x="222" y="14"/>
                    </a:cxn>
                    <a:cxn ang="0">
                      <a:pos x="212" y="26"/>
                    </a:cxn>
                    <a:cxn ang="0">
                      <a:pos x="212" y="28"/>
                    </a:cxn>
                    <a:cxn ang="0">
                      <a:pos x="212" y="28"/>
                    </a:cxn>
                    <a:cxn ang="0">
                      <a:pos x="194" y="54"/>
                    </a:cxn>
                    <a:cxn ang="0">
                      <a:pos x="8" y="348"/>
                    </a:cxn>
                    <a:cxn ang="0">
                      <a:pos x="8" y="348"/>
                    </a:cxn>
                    <a:cxn ang="0">
                      <a:pos x="0" y="364"/>
                    </a:cxn>
                    <a:cxn ang="0">
                      <a:pos x="0" y="364"/>
                    </a:cxn>
                    <a:cxn ang="0">
                      <a:pos x="0" y="366"/>
                    </a:cxn>
                    <a:cxn ang="0">
                      <a:pos x="0" y="366"/>
                    </a:cxn>
                    <a:cxn ang="0">
                      <a:pos x="2" y="366"/>
                    </a:cxn>
                    <a:cxn ang="0">
                      <a:pos x="2" y="366"/>
                    </a:cxn>
                  </a:cxnLst>
                  <a:rect l="0" t="0" r="r" b="b"/>
                  <a:pathLst>
                    <a:path w="244" h="366">
                      <a:moveTo>
                        <a:pt x="2" y="366"/>
                      </a:moveTo>
                      <a:lnTo>
                        <a:pt x="2" y="366"/>
                      </a:lnTo>
                      <a:lnTo>
                        <a:pt x="6" y="362"/>
                      </a:lnTo>
                      <a:lnTo>
                        <a:pt x="14" y="352"/>
                      </a:lnTo>
                      <a:lnTo>
                        <a:pt x="216" y="44"/>
                      </a:lnTo>
                      <a:lnTo>
                        <a:pt x="216" y="44"/>
                      </a:lnTo>
                      <a:lnTo>
                        <a:pt x="226" y="34"/>
                      </a:lnTo>
                      <a:lnTo>
                        <a:pt x="234" y="24"/>
                      </a:lnTo>
                      <a:lnTo>
                        <a:pt x="234" y="24"/>
                      </a:lnTo>
                      <a:lnTo>
                        <a:pt x="240" y="16"/>
                      </a:lnTo>
                      <a:lnTo>
                        <a:pt x="244" y="6"/>
                      </a:lnTo>
                      <a:lnTo>
                        <a:pt x="244" y="6"/>
                      </a:lnTo>
                      <a:lnTo>
                        <a:pt x="244" y="2"/>
                      </a:lnTo>
                      <a:lnTo>
                        <a:pt x="242" y="0"/>
                      </a:lnTo>
                      <a:lnTo>
                        <a:pt x="238" y="2"/>
                      </a:lnTo>
                      <a:lnTo>
                        <a:pt x="234" y="4"/>
                      </a:lnTo>
                      <a:lnTo>
                        <a:pt x="234" y="4"/>
                      </a:lnTo>
                      <a:lnTo>
                        <a:pt x="222" y="14"/>
                      </a:lnTo>
                      <a:lnTo>
                        <a:pt x="212" y="26"/>
                      </a:lnTo>
                      <a:lnTo>
                        <a:pt x="212" y="28"/>
                      </a:lnTo>
                      <a:lnTo>
                        <a:pt x="212" y="28"/>
                      </a:lnTo>
                      <a:lnTo>
                        <a:pt x="194" y="54"/>
                      </a:lnTo>
                      <a:lnTo>
                        <a:pt x="8" y="348"/>
                      </a:lnTo>
                      <a:lnTo>
                        <a:pt x="8" y="348"/>
                      </a:lnTo>
                      <a:lnTo>
                        <a:pt x="0" y="364"/>
                      </a:lnTo>
                      <a:lnTo>
                        <a:pt x="0" y="364"/>
                      </a:lnTo>
                      <a:lnTo>
                        <a:pt x="0" y="366"/>
                      </a:lnTo>
                      <a:lnTo>
                        <a:pt x="0" y="366"/>
                      </a:lnTo>
                      <a:lnTo>
                        <a:pt x="2" y="366"/>
                      </a:lnTo>
                      <a:lnTo>
                        <a:pt x="2" y="366"/>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41" name="Freeform 89"/>
                <p:cNvSpPr>
                  <a:spLocks noEditPoints="1"/>
                </p:cNvSpPr>
                <p:nvPr/>
              </p:nvSpPr>
              <p:spPr bwMode="auto">
                <a:xfrm>
                  <a:off x="5181600" y="457200"/>
                  <a:ext cx="3235325" cy="2759075"/>
                </a:xfrm>
                <a:custGeom>
                  <a:avLst/>
                  <a:gdLst/>
                  <a:ahLst/>
                  <a:cxnLst>
                    <a:cxn ang="0">
                      <a:pos x="1778" y="8"/>
                    </a:cxn>
                    <a:cxn ang="0">
                      <a:pos x="1424" y="184"/>
                    </a:cxn>
                    <a:cxn ang="0">
                      <a:pos x="1152" y="514"/>
                    </a:cxn>
                    <a:cxn ang="0">
                      <a:pos x="1064" y="610"/>
                    </a:cxn>
                    <a:cxn ang="0">
                      <a:pos x="1042" y="574"/>
                    </a:cxn>
                    <a:cxn ang="0">
                      <a:pos x="1014" y="574"/>
                    </a:cxn>
                    <a:cxn ang="0">
                      <a:pos x="982" y="586"/>
                    </a:cxn>
                    <a:cxn ang="0">
                      <a:pos x="964" y="644"/>
                    </a:cxn>
                    <a:cxn ang="0">
                      <a:pos x="774" y="350"/>
                    </a:cxn>
                    <a:cxn ang="0">
                      <a:pos x="432" y="66"/>
                    </a:cxn>
                    <a:cxn ang="0">
                      <a:pos x="60" y="14"/>
                    </a:cxn>
                    <a:cxn ang="0">
                      <a:pos x="58" y="236"/>
                    </a:cxn>
                    <a:cxn ang="0">
                      <a:pos x="100" y="298"/>
                    </a:cxn>
                    <a:cxn ang="0">
                      <a:pos x="154" y="358"/>
                    </a:cxn>
                    <a:cxn ang="0">
                      <a:pos x="190" y="458"/>
                    </a:cxn>
                    <a:cxn ang="0">
                      <a:pos x="216" y="506"/>
                    </a:cxn>
                    <a:cxn ang="0">
                      <a:pos x="228" y="580"/>
                    </a:cxn>
                    <a:cxn ang="0">
                      <a:pos x="252" y="632"/>
                    </a:cxn>
                    <a:cxn ang="0">
                      <a:pos x="320" y="740"/>
                    </a:cxn>
                    <a:cxn ang="0">
                      <a:pos x="628" y="780"/>
                    </a:cxn>
                    <a:cxn ang="0">
                      <a:pos x="422" y="938"/>
                    </a:cxn>
                    <a:cxn ang="0">
                      <a:pos x="446" y="1044"/>
                    </a:cxn>
                    <a:cxn ang="0">
                      <a:pos x="548" y="1174"/>
                    </a:cxn>
                    <a:cxn ang="0">
                      <a:pos x="588" y="1256"/>
                    </a:cxn>
                    <a:cxn ang="0">
                      <a:pos x="646" y="1306"/>
                    </a:cxn>
                    <a:cxn ang="0">
                      <a:pos x="650" y="1464"/>
                    </a:cxn>
                    <a:cxn ang="0">
                      <a:pos x="562" y="1580"/>
                    </a:cxn>
                    <a:cxn ang="0">
                      <a:pos x="516" y="1698"/>
                    </a:cxn>
                    <a:cxn ang="0">
                      <a:pos x="554" y="1734"/>
                    </a:cxn>
                    <a:cxn ang="0">
                      <a:pos x="670" y="1586"/>
                    </a:cxn>
                    <a:cxn ang="0">
                      <a:pos x="770" y="1476"/>
                    </a:cxn>
                    <a:cxn ang="0">
                      <a:pos x="890" y="1070"/>
                    </a:cxn>
                    <a:cxn ang="0">
                      <a:pos x="938" y="954"/>
                    </a:cxn>
                    <a:cxn ang="0">
                      <a:pos x="962" y="1146"/>
                    </a:cxn>
                    <a:cxn ang="0">
                      <a:pos x="1022" y="1320"/>
                    </a:cxn>
                    <a:cxn ang="0">
                      <a:pos x="1076" y="1068"/>
                    </a:cxn>
                    <a:cxn ang="0">
                      <a:pos x="1106" y="958"/>
                    </a:cxn>
                    <a:cxn ang="0">
                      <a:pos x="1160" y="1136"/>
                    </a:cxn>
                    <a:cxn ang="0">
                      <a:pos x="1268" y="1476"/>
                    </a:cxn>
                    <a:cxn ang="0">
                      <a:pos x="1366" y="1586"/>
                    </a:cxn>
                    <a:cxn ang="0">
                      <a:pos x="1494" y="1738"/>
                    </a:cxn>
                    <a:cxn ang="0">
                      <a:pos x="1520" y="1676"/>
                    </a:cxn>
                    <a:cxn ang="0">
                      <a:pos x="1456" y="1558"/>
                    </a:cxn>
                    <a:cxn ang="0">
                      <a:pos x="1382" y="1442"/>
                    </a:cxn>
                    <a:cxn ang="0">
                      <a:pos x="1396" y="1300"/>
                    </a:cxn>
                    <a:cxn ang="0">
                      <a:pos x="1460" y="1236"/>
                    </a:cxn>
                    <a:cxn ang="0">
                      <a:pos x="1508" y="1166"/>
                    </a:cxn>
                    <a:cxn ang="0">
                      <a:pos x="1600" y="1020"/>
                    </a:cxn>
                    <a:cxn ang="0">
                      <a:pos x="1596" y="918"/>
                    </a:cxn>
                    <a:cxn ang="0">
                      <a:pos x="1454" y="772"/>
                    </a:cxn>
                    <a:cxn ang="0">
                      <a:pos x="1722" y="734"/>
                    </a:cxn>
                    <a:cxn ang="0">
                      <a:pos x="1788" y="628"/>
                    </a:cxn>
                    <a:cxn ang="0">
                      <a:pos x="1820" y="562"/>
                    </a:cxn>
                    <a:cxn ang="0">
                      <a:pos x="1824" y="498"/>
                    </a:cxn>
                    <a:cxn ang="0">
                      <a:pos x="1846" y="452"/>
                    </a:cxn>
                    <a:cxn ang="0">
                      <a:pos x="1884" y="358"/>
                    </a:cxn>
                    <a:cxn ang="0">
                      <a:pos x="1946" y="286"/>
                    </a:cxn>
                    <a:cxn ang="0">
                      <a:pos x="1984" y="232"/>
                    </a:cxn>
                    <a:cxn ang="0">
                      <a:pos x="1014" y="582"/>
                    </a:cxn>
                  </a:cxnLst>
                  <a:rect l="0" t="0" r="r" b="b"/>
                  <a:pathLst>
                    <a:path w="2038" h="1738">
                      <a:moveTo>
                        <a:pt x="2036" y="78"/>
                      </a:moveTo>
                      <a:lnTo>
                        <a:pt x="2018" y="44"/>
                      </a:lnTo>
                      <a:lnTo>
                        <a:pt x="1978" y="14"/>
                      </a:lnTo>
                      <a:lnTo>
                        <a:pt x="1916" y="2"/>
                      </a:lnTo>
                      <a:lnTo>
                        <a:pt x="1850" y="0"/>
                      </a:lnTo>
                      <a:lnTo>
                        <a:pt x="1850" y="0"/>
                      </a:lnTo>
                      <a:lnTo>
                        <a:pt x="1832" y="0"/>
                      </a:lnTo>
                      <a:lnTo>
                        <a:pt x="1808" y="4"/>
                      </a:lnTo>
                      <a:lnTo>
                        <a:pt x="1778" y="8"/>
                      </a:lnTo>
                      <a:lnTo>
                        <a:pt x="1742" y="16"/>
                      </a:lnTo>
                      <a:lnTo>
                        <a:pt x="1702" y="28"/>
                      </a:lnTo>
                      <a:lnTo>
                        <a:pt x="1656" y="46"/>
                      </a:lnTo>
                      <a:lnTo>
                        <a:pt x="1606" y="66"/>
                      </a:lnTo>
                      <a:lnTo>
                        <a:pt x="1606" y="66"/>
                      </a:lnTo>
                      <a:lnTo>
                        <a:pt x="1558" y="92"/>
                      </a:lnTo>
                      <a:lnTo>
                        <a:pt x="1510" y="120"/>
                      </a:lnTo>
                      <a:lnTo>
                        <a:pt x="1466" y="152"/>
                      </a:lnTo>
                      <a:lnTo>
                        <a:pt x="1424" y="184"/>
                      </a:lnTo>
                      <a:lnTo>
                        <a:pt x="1382" y="222"/>
                      </a:lnTo>
                      <a:lnTo>
                        <a:pt x="1342" y="260"/>
                      </a:lnTo>
                      <a:lnTo>
                        <a:pt x="1302" y="304"/>
                      </a:lnTo>
                      <a:lnTo>
                        <a:pt x="1264" y="350"/>
                      </a:lnTo>
                      <a:lnTo>
                        <a:pt x="1264" y="350"/>
                      </a:lnTo>
                      <a:lnTo>
                        <a:pt x="1234" y="388"/>
                      </a:lnTo>
                      <a:lnTo>
                        <a:pt x="1204" y="430"/>
                      </a:lnTo>
                      <a:lnTo>
                        <a:pt x="1176" y="472"/>
                      </a:lnTo>
                      <a:lnTo>
                        <a:pt x="1152" y="514"/>
                      </a:lnTo>
                      <a:lnTo>
                        <a:pt x="1110" y="590"/>
                      </a:lnTo>
                      <a:lnTo>
                        <a:pt x="1080" y="646"/>
                      </a:lnTo>
                      <a:lnTo>
                        <a:pt x="1080" y="646"/>
                      </a:lnTo>
                      <a:lnTo>
                        <a:pt x="1074" y="644"/>
                      </a:lnTo>
                      <a:lnTo>
                        <a:pt x="1074" y="644"/>
                      </a:lnTo>
                      <a:lnTo>
                        <a:pt x="1068" y="632"/>
                      </a:lnTo>
                      <a:lnTo>
                        <a:pt x="1060" y="618"/>
                      </a:lnTo>
                      <a:lnTo>
                        <a:pt x="1060" y="618"/>
                      </a:lnTo>
                      <a:lnTo>
                        <a:pt x="1064" y="610"/>
                      </a:lnTo>
                      <a:lnTo>
                        <a:pt x="1066" y="602"/>
                      </a:lnTo>
                      <a:lnTo>
                        <a:pt x="1066" y="602"/>
                      </a:lnTo>
                      <a:lnTo>
                        <a:pt x="1064" y="592"/>
                      </a:lnTo>
                      <a:lnTo>
                        <a:pt x="1060" y="586"/>
                      </a:lnTo>
                      <a:lnTo>
                        <a:pt x="1052" y="580"/>
                      </a:lnTo>
                      <a:lnTo>
                        <a:pt x="1042" y="578"/>
                      </a:lnTo>
                      <a:lnTo>
                        <a:pt x="1042" y="578"/>
                      </a:lnTo>
                      <a:lnTo>
                        <a:pt x="1040" y="580"/>
                      </a:lnTo>
                      <a:lnTo>
                        <a:pt x="1042" y="574"/>
                      </a:lnTo>
                      <a:lnTo>
                        <a:pt x="1036" y="574"/>
                      </a:lnTo>
                      <a:lnTo>
                        <a:pt x="1032" y="574"/>
                      </a:lnTo>
                      <a:lnTo>
                        <a:pt x="1032" y="574"/>
                      </a:lnTo>
                      <a:lnTo>
                        <a:pt x="1024" y="568"/>
                      </a:lnTo>
                      <a:lnTo>
                        <a:pt x="1024" y="568"/>
                      </a:lnTo>
                      <a:lnTo>
                        <a:pt x="1022" y="568"/>
                      </a:lnTo>
                      <a:lnTo>
                        <a:pt x="1018" y="570"/>
                      </a:lnTo>
                      <a:lnTo>
                        <a:pt x="1012" y="570"/>
                      </a:lnTo>
                      <a:lnTo>
                        <a:pt x="1014" y="574"/>
                      </a:lnTo>
                      <a:lnTo>
                        <a:pt x="1008" y="574"/>
                      </a:lnTo>
                      <a:lnTo>
                        <a:pt x="1004" y="574"/>
                      </a:lnTo>
                      <a:lnTo>
                        <a:pt x="1008" y="580"/>
                      </a:lnTo>
                      <a:lnTo>
                        <a:pt x="1008" y="580"/>
                      </a:lnTo>
                      <a:lnTo>
                        <a:pt x="1008" y="580"/>
                      </a:lnTo>
                      <a:lnTo>
                        <a:pt x="1000" y="578"/>
                      </a:lnTo>
                      <a:lnTo>
                        <a:pt x="1000" y="578"/>
                      </a:lnTo>
                      <a:lnTo>
                        <a:pt x="990" y="580"/>
                      </a:lnTo>
                      <a:lnTo>
                        <a:pt x="982" y="586"/>
                      </a:lnTo>
                      <a:lnTo>
                        <a:pt x="978" y="592"/>
                      </a:lnTo>
                      <a:lnTo>
                        <a:pt x="976" y="602"/>
                      </a:lnTo>
                      <a:lnTo>
                        <a:pt x="976" y="602"/>
                      </a:lnTo>
                      <a:lnTo>
                        <a:pt x="978" y="608"/>
                      </a:lnTo>
                      <a:lnTo>
                        <a:pt x="980" y="616"/>
                      </a:lnTo>
                      <a:lnTo>
                        <a:pt x="980" y="616"/>
                      </a:lnTo>
                      <a:lnTo>
                        <a:pt x="970" y="632"/>
                      </a:lnTo>
                      <a:lnTo>
                        <a:pt x="964" y="644"/>
                      </a:lnTo>
                      <a:lnTo>
                        <a:pt x="964" y="644"/>
                      </a:lnTo>
                      <a:lnTo>
                        <a:pt x="958" y="646"/>
                      </a:lnTo>
                      <a:lnTo>
                        <a:pt x="958" y="646"/>
                      </a:lnTo>
                      <a:lnTo>
                        <a:pt x="928" y="590"/>
                      </a:lnTo>
                      <a:lnTo>
                        <a:pt x="886" y="514"/>
                      </a:lnTo>
                      <a:lnTo>
                        <a:pt x="860" y="472"/>
                      </a:lnTo>
                      <a:lnTo>
                        <a:pt x="834" y="430"/>
                      </a:lnTo>
                      <a:lnTo>
                        <a:pt x="804" y="388"/>
                      </a:lnTo>
                      <a:lnTo>
                        <a:pt x="774" y="350"/>
                      </a:lnTo>
                      <a:lnTo>
                        <a:pt x="774" y="350"/>
                      </a:lnTo>
                      <a:lnTo>
                        <a:pt x="736" y="304"/>
                      </a:lnTo>
                      <a:lnTo>
                        <a:pt x="696" y="260"/>
                      </a:lnTo>
                      <a:lnTo>
                        <a:pt x="656" y="222"/>
                      </a:lnTo>
                      <a:lnTo>
                        <a:pt x="614" y="184"/>
                      </a:lnTo>
                      <a:lnTo>
                        <a:pt x="572" y="152"/>
                      </a:lnTo>
                      <a:lnTo>
                        <a:pt x="528" y="120"/>
                      </a:lnTo>
                      <a:lnTo>
                        <a:pt x="480" y="92"/>
                      </a:lnTo>
                      <a:lnTo>
                        <a:pt x="432" y="66"/>
                      </a:lnTo>
                      <a:lnTo>
                        <a:pt x="432" y="66"/>
                      </a:lnTo>
                      <a:lnTo>
                        <a:pt x="382" y="46"/>
                      </a:lnTo>
                      <a:lnTo>
                        <a:pt x="336" y="28"/>
                      </a:lnTo>
                      <a:lnTo>
                        <a:pt x="296" y="16"/>
                      </a:lnTo>
                      <a:lnTo>
                        <a:pt x="260" y="8"/>
                      </a:lnTo>
                      <a:lnTo>
                        <a:pt x="230" y="4"/>
                      </a:lnTo>
                      <a:lnTo>
                        <a:pt x="206" y="0"/>
                      </a:lnTo>
                      <a:lnTo>
                        <a:pt x="188" y="0"/>
                      </a:lnTo>
                      <a:lnTo>
                        <a:pt x="122" y="2"/>
                      </a:lnTo>
                      <a:lnTo>
                        <a:pt x="60" y="14"/>
                      </a:lnTo>
                      <a:lnTo>
                        <a:pt x="20" y="44"/>
                      </a:lnTo>
                      <a:lnTo>
                        <a:pt x="2" y="78"/>
                      </a:lnTo>
                      <a:lnTo>
                        <a:pt x="0" y="114"/>
                      </a:lnTo>
                      <a:lnTo>
                        <a:pt x="10" y="156"/>
                      </a:lnTo>
                      <a:lnTo>
                        <a:pt x="32" y="202"/>
                      </a:lnTo>
                      <a:lnTo>
                        <a:pt x="32" y="202"/>
                      </a:lnTo>
                      <a:lnTo>
                        <a:pt x="42" y="218"/>
                      </a:lnTo>
                      <a:lnTo>
                        <a:pt x="54" y="232"/>
                      </a:lnTo>
                      <a:lnTo>
                        <a:pt x="58" y="236"/>
                      </a:lnTo>
                      <a:lnTo>
                        <a:pt x="64" y="240"/>
                      </a:lnTo>
                      <a:lnTo>
                        <a:pt x="64" y="240"/>
                      </a:lnTo>
                      <a:lnTo>
                        <a:pt x="68" y="242"/>
                      </a:lnTo>
                      <a:lnTo>
                        <a:pt x="72" y="246"/>
                      </a:lnTo>
                      <a:lnTo>
                        <a:pt x="78" y="258"/>
                      </a:lnTo>
                      <a:lnTo>
                        <a:pt x="82" y="272"/>
                      </a:lnTo>
                      <a:lnTo>
                        <a:pt x="82" y="272"/>
                      </a:lnTo>
                      <a:lnTo>
                        <a:pt x="90" y="286"/>
                      </a:lnTo>
                      <a:lnTo>
                        <a:pt x="100" y="298"/>
                      </a:lnTo>
                      <a:lnTo>
                        <a:pt x="108" y="302"/>
                      </a:lnTo>
                      <a:lnTo>
                        <a:pt x="114" y="308"/>
                      </a:lnTo>
                      <a:lnTo>
                        <a:pt x="114" y="308"/>
                      </a:lnTo>
                      <a:lnTo>
                        <a:pt x="122" y="312"/>
                      </a:lnTo>
                      <a:lnTo>
                        <a:pt x="128" y="318"/>
                      </a:lnTo>
                      <a:lnTo>
                        <a:pt x="140" y="332"/>
                      </a:lnTo>
                      <a:lnTo>
                        <a:pt x="150" y="348"/>
                      </a:lnTo>
                      <a:lnTo>
                        <a:pt x="154" y="358"/>
                      </a:lnTo>
                      <a:lnTo>
                        <a:pt x="154" y="358"/>
                      </a:lnTo>
                      <a:lnTo>
                        <a:pt x="156" y="364"/>
                      </a:lnTo>
                      <a:lnTo>
                        <a:pt x="158" y="370"/>
                      </a:lnTo>
                      <a:lnTo>
                        <a:pt x="170" y="384"/>
                      </a:lnTo>
                      <a:lnTo>
                        <a:pt x="186" y="404"/>
                      </a:lnTo>
                      <a:lnTo>
                        <a:pt x="186" y="404"/>
                      </a:lnTo>
                      <a:lnTo>
                        <a:pt x="190" y="428"/>
                      </a:lnTo>
                      <a:lnTo>
                        <a:pt x="192" y="446"/>
                      </a:lnTo>
                      <a:lnTo>
                        <a:pt x="192" y="452"/>
                      </a:lnTo>
                      <a:lnTo>
                        <a:pt x="190" y="458"/>
                      </a:lnTo>
                      <a:lnTo>
                        <a:pt x="190" y="458"/>
                      </a:lnTo>
                      <a:lnTo>
                        <a:pt x="188" y="462"/>
                      </a:lnTo>
                      <a:lnTo>
                        <a:pt x="188" y="466"/>
                      </a:lnTo>
                      <a:lnTo>
                        <a:pt x="194" y="474"/>
                      </a:lnTo>
                      <a:lnTo>
                        <a:pt x="206" y="484"/>
                      </a:lnTo>
                      <a:lnTo>
                        <a:pt x="206" y="484"/>
                      </a:lnTo>
                      <a:lnTo>
                        <a:pt x="210" y="488"/>
                      </a:lnTo>
                      <a:lnTo>
                        <a:pt x="214" y="498"/>
                      </a:lnTo>
                      <a:lnTo>
                        <a:pt x="216" y="506"/>
                      </a:lnTo>
                      <a:lnTo>
                        <a:pt x="218" y="512"/>
                      </a:lnTo>
                      <a:lnTo>
                        <a:pt x="218" y="518"/>
                      </a:lnTo>
                      <a:lnTo>
                        <a:pt x="214" y="526"/>
                      </a:lnTo>
                      <a:lnTo>
                        <a:pt x="214" y="526"/>
                      </a:lnTo>
                      <a:lnTo>
                        <a:pt x="212" y="532"/>
                      </a:lnTo>
                      <a:lnTo>
                        <a:pt x="212" y="542"/>
                      </a:lnTo>
                      <a:lnTo>
                        <a:pt x="214" y="552"/>
                      </a:lnTo>
                      <a:lnTo>
                        <a:pt x="218" y="562"/>
                      </a:lnTo>
                      <a:lnTo>
                        <a:pt x="228" y="580"/>
                      </a:lnTo>
                      <a:lnTo>
                        <a:pt x="232" y="586"/>
                      </a:lnTo>
                      <a:lnTo>
                        <a:pt x="236" y="590"/>
                      </a:lnTo>
                      <a:lnTo>
                        <a:pt x="236" y="590"/>
                      </a:lnTo>
                      <a:lnTo>
                        <a:pt x="238" y="594"/>
                      </a:lnTo>
                      <a:lnTo>
                        <a:pt x="242" y="598"/>
                      </a:lnTo>
                      <a:lnTo>
                        <a:pt x="246" y="612"/>
                      </a:lnTo>
                      <a:lnTo>
                        <a:pt x="250" y="628"/>
                      </a:lnTo>
                      <a:lnTo>
                        <a:pt x="250" y="628"/>
                      </a:lnTo>
                      <a:lnTo>
                        <a:pt x="252" y="632"/>
                      </a:lnTo>
                      <a:lnTo>
                        <a:pt x="254" y="642"/>
                      </a:lnTo>
                      <a:lnTo>
                        <a:pt x="264" y="656"/>
                      </a:lnTo>
                      <a:lnTo>
                        <a:pt x="278" y="678"/>
                      </a:lnTo>
                      <a:lnTo>
                        <a:pt x="278" y="678"/>
                      </a:lnTo>
                      <a:lnTo>
                        <a:pt x="294" y="698"/>
                      </a:lnTo>
                      <a:lnTo>
                        <a:pt x="304" y="712"/>
                      </a:lnTo>
                      <a:lnTo>
                        <a:pt x="316" y="734"/>
                      </a:lnTo>
                      <a:lnTo>
                        <a:pt x="316" y="734"/>
                      </a:lnTo>
                      <a:lnTo>
                        <a:pt x="320" y="740"/>
                      </a:lnTo>
                      <a:lnTo>
                        <a:pt x="326" y="744"/>
                      </a:lnTo>
                      <a:lnTo>
                        <a:pt x="344" y="752"/>
                      </a:lnTo>
                      <a:lnTo>
                        <a:pt x="364" y="760"/>
                      </a:lnTo>
                      <a:lnTo>
                        <a:pt x="414" y="768"/>
                      </a:lnTo>
                      <a:lnTo>
                        <a:pt x="468" y="768"/>
                      </a:lnTo>
                      <a:lnTo>
                        <a:pt x="516" y="768"/>
                      </a:lnTo>
                      <a:lnTo>
                        <a:pt x="584" y="772"/>
                      </a:lnTo>
                      <a:lnTo>
                        <a:pt x="626" y="778"/>
                      </a:lnTo>
                      <a:lnTo>
                        <a:pt x="628" y="780"/>
                      </a:lnTo>
                      <a:lnTo>
                        <a:pt x="628" y="780"/>
                      </a:lnTo>
                      <a:lnTo>
                        <a:pt x="596" y="796"/>
                      </a:lnTo>
                      <a:lnTo>
                        <a:pt x="568" y="814"/>
                      </a:lnTo>
                      <a:lnTo>
                        <a:pt x="542" y="832"/>
                      </a:lnTo>
                      <a:lnTo>
                        <a:pt x="518" y="850"/>
                      </a:lnTo>
                      <a:lnTo>
                        <a:pt x="518" y="850"/>
                      </a:lnTo>
                      <a:lnTo>
                        <a:pt x="472" y="890"/>
                      </a:lnTo>
                      <a:lnTo>
                        <a:pt x="442" y="918"/>
                      </a:lnTo>
                      <a:lnTo>
                        <a:pt x="422" y="938"/>
                      </a:lnTo>
                      <a:lnTo>
                        <a:pt x="414" y="952"/>
                      </a:lnTo>
                      <a:lnTo>
                        <a:pt x="412" y="958"/>
                      </a:lnTo>
                      <a:lnTo>
                        <a:pt x="416" y="962"/>
                      </a:lnTo>
                      <a:lnTo>
                        <a:pt x="418" y="962"/>
                      </a:lnTo>
                      <a:lnTo>
                        <a:pt x="420" y="962"/>
                      </a:lnTo>
                      <a:lnTo>
                        <a:pt x="430" y="996"/>
                      </a:lnTo>
                      <a:lnTo>
                        <a:pt x="430" y="996"/>
                      </a:lnTo>
                      <a:lnTo>
                        <a:pt x="438" y="1020"/>
                      </a:lnTo>
                      <a:lnTo>
                        <a:pt x="446" y="1044"/>
                      </a:lnTo>
                      <a:lnTo>
                        <a:pt x="458" y="1074"/>
                      </a:lnTo>
                      <a:lnTo>
                        <a:pt x="474" y="1102"/>
                      </a:lnTo>
                      <a:lnTo>
                        <a:pt x="490" y="1130"/>
                      </a:lnTo>
                      <a:lnTo>
                        <a:pt x="500" y="1142"/>
                      </a:lnTo>
                      <a:lnTo>
                        <a:pt x="510" y="1152"/>
                      </a:lnTo>
                      <a:lnTo>
                        <a:pt x="520" y="1160"/>
                      </a:lnTo>
                      <a:lnTo>
                        <a:pt x="530" y="1166"/>
                      </a:lnTo>
                      <a:lnTo>
                        <a:pt x="530" y="1166"/>
                      </a:lnTo>
                      <a:lnTo>
                        <a:pt x="548" y="1174"/>
                      </a:lnTo>
                      <a:lnTo>
                        <a:pt x="560" y="1184"/>
                      </a:lnTo>
                      <a:lnTo>
                        <a:pt x="568" y="1194"/>
                      </a:lnTo>
                      <a:lnTo>
                        <a:pt x="572" y="1204"/>
                      </a:lnTo>
                      <a:lnTo>
                        <a:pt x="574" y="1214"/>
                      </a:lnTo>
                      <a:lnTo>
                        <a:pt x="574" y="1222"/>
                      </a:lnTo>
                      <a:lnTo>
                        <a:pt x="574" y="1228"/>
                      </a:lnTo>
                      <a:lnTo>
                        <a:pt x="574" y="1228"/>
                      </a:lnTo>
                      <a:lnTo>
                        <a:pt x="578" y="1236"/>
                      </a:lnTo>
                      <a:lnTo>
                        <a:pt x="588" y="1256"/>
                      </a:lnTo>
                      <a:lnTo>
                        <a:pt x="596" y="1268"/>
                      </a:lnTo>
                      <a:lnTo>
                        <a:pt x="604" y="1278"/>
                      </a:lnTo>
                      <a:lnTo>
                        <a:pt x="616" y="1284"/>
                      </a:lnTo>
                      <a:lnTo>
                        <a:pt x="626" y="1288"/>
                      </a:lnTo>
                      <a:lnTo>
                        <a:pt x="626" y="1288"/>
                      </a:lnTo>
                      <a:lnTo>
                        <a:pt x="632" y="1290"/>
                      </a:lnTo>
                      <a:lnTo>
                        <a:pt x="638" y="1294"/>
                      </a:lnTo>
                      <a:lnTo>
                        <a:pt x="642" y="1300"/>
                      </a:lnTo>
                      <a:lnTo>
                        <a:pt x="646" y="1306"/>
                      </a:lnTo>
                      <a:lnTo>
                        <a:pt x="652" y="1322"/>
                      </a:lnTo>
                      <a:lnTo>
                        <a:pt x="656" y="1340"/>
                      </a:lnTo>
                      <a:lnTo>
                        <a:pt x="660" y="1374"/>
                      </a:lnTo>
                      <a:lnTo>
                        <a:pt x="662" y="1388"/>
                      </a:lnTo>
                      <a:lnTo>
                        <a:pt x="662" y="1388"/>
                      </a:lnTo>
                      <a:lnTo>
                        <a:pt x="662" y="1404"/>
                      </a:lnTo>
                      <a:lnTo>
                        <a:pt x="660" y="1420"/>
                      </a:lnTo>
                      <a:lnTo>
                        <a:pt x="656" y="1442"/>
                      </a:lnTo>
                      <a:lnTo>
                        <a:pt x="650" y="1464"/>
                      </a:lnTo>
                      <a:lnTo>
                        <a:pt x="642" y="1486"/>
                      </a:lnTo>
                      <a:lnTo>
                        <a:pt x="636" y="1498"/>
                      </a:lnTo>
                      <a:lnTo>
                        <a:pt x="630" y="1508"/>
                      </a:lnTo>
                      <a:lnTo>
                        <a:pt x="622" y="1518"/>
                      </a:lnTo>
                      <a:lnTo>
                        <a:pt x="612" y="1528"/>
                      </a:lnTo>
                      <a:lnTo>
                        <a:pt x="612" y="1528"/>
                      </a:lnTo>
                      <a:lnTo>
                        <a:pt x="596" y="1544"/>
                      </a:lnTo>
                      <a:lnTo>
                        <a:pt x="582" y="1558"/>
                      </a:lnTo>
                      <a:lnTo>
                        <a:pt x="562" y="1580"/>
                      </a:lnTo>
                      <a:lnTo>
                        <a:pt x="550" y="1596"/>
                      </a:lnTo>
                      <a:lnTo>
                        <a:pt x="548" y="1602"/>
                      </a:lnTo>
                      <a:lnTo>
                        <a:pt x="548" y="1602"/>
                      </a:lnTo>
                      <a:lnTo>
                        <a:pt x="538" y="1616"/>
                      </a:lnTo>
                      <a:lnTo>
                        <a:pt x="530" y="1632"/>
                      </a:lnTo>
                      <a:lnTo>
                        <a:pt x="522" y="1652"/>
                      </a:lnTo>
                      <a:lnTo>
                        <a:pt x="522" y="1652"/>
                      </a:lnTo>
                      <a:lnTo>
                        <a:pt x="518" y="1676"/>
                      </a:lnTo>
                      <a:lnTo>
                        <a:pt x="516" y="1698"/>
                      </a:lnTo>
                      <a:lnTo>
                        <a:pt x="518" y="1716"/>
                      </a:lnTo>
                      <a:lnTo>
                        <a:pt x="520" y="1724"/>
                      </a:lnTo>
                      <a:lnTo>
                        <a:pt x="522" y="1732"/>
                      </a:lnTo>
                      <a:lnTo>
                        <a:pt x="522" y="1732"/>
                      </a:lnTo>
                      <a:lnTo>
                        <a:pt x="526" y="1736"/>
                      </a:lnTo>
                      <a:lnTo>
                        <a:pt x="532" y="1738"/>
                      </a:lnTo>
                      <a:lnTo>
                        <a:pt x="538" y="1738"/>
                      </a:lnTo>
                      <a:lnTo>
                        <a:pt x="544" y="1738"/>
                      </a:lnTo>
                      <a:lnTo>
                        <a:pt x="554" y="1734"/>
                      </a:lnTo>
                      <a:lnTo>
                        <a:pt x="558" y="1732"/>
                      </a:lnTo>
                      <a:lnTo>
                        <a:pt x="640" y="1640"/>
                      </a:lnTo>
                      <a:lnTo>
                        <a:pt x="636" y="1610"/>
                      </a:lnTo>
                      <a:lnTo>
                        <a:pt x="636" y="1610"/>
                      </a:lnTo>
                      <a:lnTo>
                        <a:pt x="648" y="1598"/>
                      </a:lnTo>
                      <a:lnTo>
                        <a:pt x="658" y="1590"/>
                      </a:lnTo>
                      <a:lnTo>
                        <a:pt x="664" y="1588"/>
                      </a:lnTo>
                      <a:lnTo>
                        <a:pt x="670" y="1586"/>
                      </a:lnTo>
                      <a:lnTo>
                        <a:pt x="670" y="1586"/>
                      </a:lnTo>
                      <a:lnTo>
                        <a:pt x="678" y="1582"/>
                      </a:lnTo>
                      <a:lnTo>
                        <a:pt x="684" y="1578"/>
                      </a:lnTo>
                      <a:lnTo>
                        <a:pt x="698" y="1562"/>
                      </a:lnTo>
                      <a:lnTo>
                        <a:pt x="712" y="1538"/>
                      </a:lnTo>
                      <a:lnTo>
                        <a:pt x="712" y="1538"/>
                      </a:lnTo>
                      <a:lnTo>
                        <a:pt x="732" y="1520"/>
                      </a:lnTo>
                      <a:lnTo>
                        <a:pt x="752" y="1500"/>
                      </a:lnTo>
                      <a:lnTo>
                        <a:pt x="770" y="1476"/>
                      </a:lnTo>
                      <a:lnTo>
                        <a:pt x="770" y="1476"/>
                      </a:lnTo>
                      <a:lnTo>
                        <a:pt x="790" y="1446"/>
                      </a:lnTo>
                      <a:lnTo>
                        <a:pt x="812" y="1410"/>
                      </a:lnTo>
                      <a:lnTo>
                        <a:pt x="830" y="1374"/>
                      </a:lnTo>
                      <a:lnTo>
                        <a:pt x="836" y="1356"/>
                      </a:lnTo>
                      <a:lnTo>
                        <a:pt x="840" y="1342"/>
                      </a:lnTo>
                      <a:lnTo>
                        <a:pt x="840" y="1342"/>
                      </a:lnTo>
                      <a:lnTo>
                        <a:pt x="854" y="1266"/>
                      </a:lnTo>
                      <a:lnTo>
                        <a:pt x="878" y="1136"/>
                      </a:lnTo>
                      <a:lnTo>
                        <a:pt x="890" y="1070"/>
                      </a:lnTo>
                      <a:lnTo>
                        <a:pt x="904" y="1014"/>
                      </a:lnTo>
                      <a:lnTo>
                        <a:pt x="910" y="992"/>
                      </a:lnTo>
                      <a:lnTo>
                        <a:pt x="916" y="974"/>
                      </a:lnTo>
                      <a:lnTo>
                        <a:pt x="922" y="964"/>
                      </a:lnTo>
                      <a:lnTo>
                        <a:pt x="924" y="960"/>
                      </a:lnTo>
                      <a:lnTo>
                        <a:pt x="926" y="960"/>
                      </a:lnTo>
                      <a:lnTo>
                        <a:pt x="926" y="960"/>
                      </a:lnTo>
                      <a:lnTo>
                        <a:pt x="932" y="958"/>
                      </a:lnTo>
                      <a:lnTo>
                        <a:pt x="938" y="954"/>
                      </a:lnTo>
                      <a:lnTo>
                        <a:pt x="950" y="942"/>
                      </a:lnTo>
                      <a:lnTo>
                        <a:pt x="964" y="926"/>
                      </a:lnTo>
                      <a:lnTo>
                        <a:pt x="976" y="908"/>
                      </a:lnTo>
                      <a:lnTo>
                        <a:pt x="968" y="972"/>
                      </a:lnTo>
                      <a:lnTo>
                        <a:pt x="972" y="994"/>
                      </a:lnTo>
                      <a:lnTo>
                        <a:pt x="962" y="1022"/>
                      </a:lnTo>
                      <a:lnTo>
                        <a:pt x="962" y="1068"/>
                      </a:lnTo>
                      <a:lnTo>
                        <a:pt x="962" y="1080"/>
                      </a:lnTo>
                      <a:lnTo>
                        <a:pt x="962" y="1146"/>
                      </a:lnTo>
                      <a:lnTo>
                        <a:pt x="972" y="1150"/>
                      </a:lnTo>
                      <a:lnTo>
                        <a:pt x="972" y="1160"/>
                      </a:lnTo>
                      <a:lnTo>
                        <a:pt x="962" y="1170"/>
                      </a:lnTo>
                      <a:lnTo>
                        <a:pt x="964" y="1202"/>
                      </a:lnTo>
                      <a:lnTo>
                        <a:pt x="964" y="1252"/>
                      </a:lnTo>
                      <a:lnTo>
                        <a:pt x="984" y="1294"/>
                      </a:lnTo>
                      <a:lnTo>
                        <a:pt x="1016" y="1320"/>
                      </a:lnTo>
                      <a:lnTo>
                        <a:pt x="1018" y="1292"/>
                      </a:lnTo>
                      <a:lnTo>
                        <a:pt x="1022" y="1320"/>
                      </a:lnTo>
                      <a:lnTo>
                        <a:pt x="1054" y="1294"/>
                      </a:lnTo>
                      <a:lnTo>
                        <a:pt x="1074" y="1252"/>
                      </a:lnTo>
                      <a:lnTo>
                        <a:pt x="1074" y="1202"/>
                      </a:lnTo>
                      <a:lnTo>
                        <a:pt x="1076" y="1170"/>
                      </a:lnTo>
                      <a:lnTo>
                        <a:pt x="1066" y="1160"/>
                      </a:lnTo>
                      <a:lnTo>
                        <a:pt x="1066" y="1150"/>
                      </a:lnTo>
                      <a:lnTo>
                        <a:pt x="1076" y="1146"/>
                      </a:lnTo>
                      <a:lnTo>
                        <a:pt x="1076" y="1080"/>
                      </a:lnTo>
                      <a:lnTo>
                        <a:pt x="1076" y="1068"/>
                      </a:lnTo>
                      <a:lnTo>
                        <a:pt x="1076" y="1022"/>
                      </a:lnTo>
                      <a:lnTo>
                        <a:pt x="1066" y="994"/>
                      </a:lnTo>
                      <a:lnTo>
                        <a:pt x="1068" y="972"/>
                      </a:lnTo>
                      <a:lnTo>
                        <a:pt x="1062" y="908"/>
                      </a:lnTo>
                      <a:lnTo>
                        <a:pt x="1062" y="908"/>
                      </a:lnTo>
                      <a:lnTo>
                        <a:pt x="1074" y="926"/>
                      </a:lnTo>
                      <a:lnTo>
                        <a:pt x="1088" y="942"/>
                      </a:lnTo>
                      <a:lnTo>
                        <a:pt x="1100" y="954"/>
                      </a:lnTo>
                      <a:lnTo>
                        <a:pt x="1106" y="958"/>
                      </a:lnTo>
                      <a:lnTo>
                        <a:pt x="1112" y="960"/>
                      </a:lnTo>
                      <a:lnTo>
                        <a:pt x="1112" y="960"/>
                      </a:lnTo>
                      <a:lnTo>
                        <a:pt x="1114" y="960"/>
                      </a:lnTo>
                      <a:lnTo>
                        <a:pt x="1116" y="964"/>
                      </a:lnTo>
                      <a:lnTo>
                        <a:pt x="1122" y="974"/>
                      </a:lnTo>
                      <a:lnTo>
                        <a:pt x="1128" y="992"/>
                      </a:lnTo>
                      <a:lnTo>
                        <a:pt x="1134" y="1014"/>
                      </a:lnTo>
                      <a:lnTo>
                        <a:pt x="1148" y="1070"/>
                      </a:lnTo>
                      <a:lnTo>
                        <a:pt x="1160" y="1136"/>
                      </a:lnTo>
                      <a:lnTo>
                        <a:pt x="1184" y="1266"/>
                      </a:lnTo>
                      <a:lnTo>
                        <a:pt x="1198" y="1342"/>
                      </a:lnTo>
                      <a:lnTo>
                        <a:pt x="1198" y="1342"/>
                      </a:lnTo>
                      <a:lnTo>
                        <a:pt x="1202" y="1356"/>
                      </a:lnTo>
                      <a:lnTo>
                        <a:pt x="1208" y="1374"/>
                      </a:lnTo>
                      <a:lnTo>
                        <a:pt x="1226" y="1410"/>
                      </a:lnTo>
                      <a:lnTo>
                        <a:pt x="1248" y="1446"/>
                      </a:lnTo>
                      <a:lnTo>
                        <a:pt x="1268" y="1476"/>
                      </a:lnTo>
                      <a:lnTo>
                        <a:pt x="1268" y="1476"/>
                      </a:lnTo>
                      <a:lnTo>
                        <a:pt x="1286" y="1500"/>
                      </a:lnTo>
                      <a:lnTo>
                        <a:pt x="1304" y="1520"/>
                      </a:lnTo>
                      <a:lnTo>
                        <a:pt x="1326" y="1538"/>
                      </a:lnTo>
                      <a:lnTo>
                        <a:pt x="1326" y="1538"/>
                      </a:lnTo>
                      <a:lnTo>
                        <a:pt x="1340" y="1562"/>
                      </a:lnTo>
                      <a:lnTo>
                        <a:pt x="1354" y="1578"/>
                      </a:lnTo>
                      <a:lnTo>
                        <a:pt x="1360" y="1582"/>
                      </a:lnTo>
                      <a:lnTo>
                        <a:pt x="1366" y="1586"/>
                      </a:lnTo>
                      <a:lnTo>
                        <a:pt x="1366" y="1586"/>
                      </a:lnTo>
                      <a:lnTo>
                        <a:pt x="1374" y="1588"/>
                      </a:lnTo>
                      <a:lnTo>
                        <a:pt x="1380" y="1590"/>
                      </a:lnTo>
                      <a:lnTo>
                        <a:pt x="1390" y="1598"/>
                      </a:lnTo>
                      <a:lnTo>
                        <a:pt x="1402" y="1610"/>
                      </a:lnTo>
                      <a:lnTo>
                        <a:pt x="1398" y="1640"/>
                      </a:lnTo>
                      <a:lnTo>
                        <a:pt x="1480" y="1732"/>
                      </a:lnTo>
                      <a:lnTo>
                        <a:pt x="1480" y="1732"/>
                      </a:lnTo>
                      <a:lnTo>
                        <a:pt x="1484" y="1734"/>
                      </a:lnTo>
                      <a:lnTo>
                        <a:pt x="1494" y="1738"/>
                      </a:lnTo>
                      <a:lnTo>
                        <a:pt x="1500" y="1738"/>
                      </a:lnTo>
                      <a:lnTo>
                        <a:pt x="1506" y="1738"/>
                      </a:lnTo>
                      <a:lnTo>
                        <a:pt x="1512" y="1736"/>
                      </a:lnTo>
                      <a:lnTo>
                        <a:pt x="1516" y="1732"/>
                      </a:lnTo>
                      <a:lnTo>
                        <a:pt x="1516" y="1732"/>
                      </a:lnTo>
                      <a:lnTo>
                        <a:pt x="1518" y="1724"/>
                      </a:lnTo>
                      <a:lnTo>
                        <a:pt x="1520" y="1716"/>
                      </a:lnTo>
                      <a:lnTo>
                        <a:pt x="1522" y="1698"/>
                      </a:lnTo>
                      <a:lnTo>
                        <a:pt x="1520" y="1676"/>
                      </a:lnTo>
                      <a:lnTo>
                        <a:pt x="1516" y="1652"/>
                      </a:lnTo>
                      <a:lnTo>
                        <a:pt x="1516" y="1652"/>
                      </a:lnTo>
                      <a:lnTo>
                        <a:pt x="1508" y="1632"/>
                      </a:lnTo>
                      <a:lnTo>
                        <a:pt x="1500" y="1616"/>
                      </a:lnTo>
                      <a:lnTo>
                        <a:pt x="1490" y="1602"/>
                      </a:lnTo>
                      <a:lnTo>
                        <a:pt x="1490" y="1602"/>
                      </a:lnTo>
                      <a:lnTo>
                        <a:pt x="1486" y="1596"/>
                      </a:lnTo>
                      <a:lnTo>
                        <a:pt x="1476" y="1580"/>
                      </a:lnTo>
                      <a:lnTo>
                        <a:pt x="1456" y="1558"/>
                      </a:lnTo>
                      <a:lnTo>
                        <a:pt x="1442" y="1544"/>
                      </a:lnTo>
                      <a:lnTo>
                        <a:pt x="1424" y="1528"/>
                      </a:lnTo>
                      <a:lnTo>
                        <a:pt x="1424" y="1528"/>
                      </a:lnTo>
                      <a:lnTo>
                        <a:pt x="1416" y="1518"/>
                      </a:lnTo>
                      <a:lnTo>
                        <a:pt x="1408" y="1508"/>
                      </a:lnTo>
                      <a:lnTo>
                        <a:pt x="1402" y="1498"/>
                      </a:lnTo>
                      <a:lnTo>
                        <a:pt x="1396" y="1486"/>
                      </a:lnTo>
                      <a:lnTo>
                        <a:pt x="1386" y="1464"/>
                      </a:lnTo>
                      <a:lnTo>
                        <a:pt x="1382" y="1442"/>
                      </a:lnTo>
                      <a:lnTo>
                        <a:pt x="1378" y="1420"/>
                      </a:lnTo>
                      <a:lnTo>
                        <a:pt x="1376" y="1404"/>
                      </a:lnTo>
                      <a:lnTo>
                        <a:pt x="1376" y="1388"/>
                      </a:lnTo>
                      <a:lnTo>
                        <a:pt x="1376" y="1388"/>
                      </a:lnTo>
                      <a:lnTo>
                        <a:pt x="1378" y="1374"/>
                      </a:lnTo>
                      <a:lnTo>
                        <a:pt x="1382" y="1340"/>
                      </a:lnTo>
                      <a:lnTo>
                        <a:pt x="1386" y="1322"/>
                      </a:lnTo>
                      <a:lnTo>
                        <a:pt x="1392" y="1306"/>
                      </a:lnTo>
                      <a:lnTo>
                        <a:pt x="1396" y="1300"/>
                      </a:lnTo>
                      <a:lnTo>
                        <a:pt x="1400" y="1294"/>
                      </a:lnTo>
                      <a:lnTo>
                        <a:pt x="1406" y="1290"/>
                      </a:lnTo>
                      <a:lnTo>
                        <a:pt x="1410" y="1288"/>
                      </a:lnTo>
                      <a:lnTo>
                        <a:pt x="1410" y="1288"/>
                      </a:lnTo>
                      <a:lnTo>
                        <a:pt x="1422" y="1284"/>
                      </a:lnTo>
                      <a:lnTo>
                        <a:pt x="1432" y="1278"/>
                      </a:lnTo>
                      <a:lnTo>
                        <a:pt x="1442" y="1268"/>
                      </a:lnTo>
                      <a:lnTo>
                        <a:pt x="1450" y="1256"/>
                      </a:lnTo>
                      <a:lnTo>
                        <a:pt x="1460" y="1236"/>
                      </a:lnTo>
                      <a:lnTo>
                        <a:pt x="1464" y="1228"/>
                      </a:lnTo>
                      <a:lnTo>
                        <a:pt x="1464" y="1228"/>
                      </a:lnTo>
                      <a:lnTo>
                        <a:pt x="1464" y="1222"/>
                      </a:lnTo>
                      <a:lnTo>
                        <a:pt x="1464" y="1214"/>
                      </a:lnTo>
                      <a:lnTo>
                        <a:pt x="1466" y="1204"/>
                      </a:lnTo>
                      <a:lnTo>
                        <a:pt x="1470" y="1194"/>
                      </a:lnTo>
                      <a:lnTo>
                        <a:pt x="1478" y="1184"/>
                      </a:lnTo>
                      <a:lnTo>
                        <a:pt x="1490" y="1174"/>
                      </a:lnTo>
                      <a:lnTo>
                        <a:pt x="1508" y="1166"/>
                      </a:lnTo>
                      <a:lnTo>
                        <a:pt x="1508" y="1166"/>
                      </a:lnTo>
                      <a:lnTo>
                        <a:pt x="1518" y="1160"/>
                      </a:lnTo>
                      <a:lnTo>
                        <a:pt x="1528" y="1152"/>
                      </a:lnTo>
                      <a:lnTo>
                        <a:pt x="1538" y="1142"/>
                      </a:lnTo>
                      <a:lnTo>
                        <a:pt x="1548" y="1130"/>
                      </a:lnTo>
                      <a:lnTo>
                        <a:pt x="1564" y="1102"/>
                      </a:lnTo>
                      <a:lnTo>
                        <a:pt x="1580" y="1074"/>
                      </a:lnTo>
                      <a:lnTo>
                        <a:pt x="1592" y="1044"/>
                      </a:lnTo>
                      <a:lnTo>
                        <a:pt x="1600" y="1020"/>
                      </a:lnTo>
                      <a:lnTo>
                        <a:pt x="1608" y="996"/>
                      </a:lnTo>
                      <a:lnTo>
                        <a:pt x="1618" y="962"/>
                      </a:lnTo>
                      <a:lnTo>
                        <a:pt x="1618" y="962"/>
                      </a:lnTo>
                      <a:lnTo>
                        <a:pt x="1620" y="962"/>
                      </a:lnTo>
                      <a:lnTo>
                        <a:pt x="1622" y="962"/>
                      </a:lnTo>
                      <a:lnTo>
                        <a:pt x="1626" y="958"/>
                      </a:lnTo>
                      <a:lnTo>
                        <a:pt x="1624" y="952"/>
                      </a:lnTo>
                      <a:lnTo>
                        <a:pt x="1614" y="938"/>
                      </a:lnTo>
                      <a:lnTo>
                        <a:pt x="1596" y="918"/>
                      </a:lnTo>
                      <a:lnTo>
                        <a:pt x="1566" y="890"/>
                      </a:lnTo>
                      <a:lnTo>
                        <a:pt x="1520" y="850"/>
                      </a:lnTo>
                      <a:lnTo>
                        <a:pt x="1520" y="850"/>
                      </a:lnTo>
                      <a:lnTo>
                        <a:pt x="1496" y="832"/>
                      </a:lnTo>
                      <a:lnTo>
                        <a:pt x="1470" y="814"/>
                      </a:lnTo>
                      <a:lnTo>
                        <a:pt x="1440" y="796"/>
                      </a:lnTo>
                      <a:lnTo>
                        <a:pt x="1410" y="780"/>
                      </a:lnTo>
                      <a:lnTo>
                        <a:pt x="1412" y="778"/>
                      </a:lnTo>
                      <a:lnTo>
                        <a:pt x="1454" y="772"/>
                      </a:lnTo>
                      <a:lnTo>
                        <a:pt x="1522" y="768"/>
                      </a:lnTo>
                      <a:lnTo>
                        <a:pt x="1570" y="768"/>
                      </a:lnTo>
                      <a:lnTo>
                        <a:pt x="1624" y="768"/>
                      </a:lnTo>
                      <a:lnTo>
                        <a:pt x="1674" y="760"/>
                      </a:lnTo>
                      <a:lnTo>
                        <a:pt x="1674" y="760"/>
                      </a:lnTo>
                      <a:lnTo>
                        <a:pt x="1694" y="752"/>
                      </a:lnTo>
                      <a:lnTo>
                        <a:pt x="1710" y="744"/>
                      </a:lnTo>
                      <a:lnTo>
                        <a:pt x="1718" y="740"/>
                      </a:lnTo>
                      <a:lnTo>
                        <a:pt x="1722" y="734"/>
                      </a:lnTo>
                      <a:lnTo>
                        <a:pt x="1722" y="734"/>
                      </a:lnTo>
                      <a:lnTo>
                        <a:pt x="1734" y="712"/>
                      </a:lnTo>
                      <a:lnTo>
                        <a:pt x="1744" y="698"/>
                      </a:lnTo>
                      <a:lnTo>
                        <a:pt x="1760" y="678"/>
                      </a:lnTo>
                      <a:lnTo>
                        <a:pt x="1760" y="678"/>
                      </a:lnTo>
                      <a:lnTo>
                        <a:pt x="1774" y="656"/>
                      </a:lnTo>
                      <a:lnTo>
                        <a:pt x="1782" y="642"/>
                      </a:lnTo>
                      <a:lnTo>
                        <a:pt x="1786" y="632"/>
                      </a:lnTo>
                      <a:lnTo>
                        <a:pt x="1788" y="628"/>
                      </a:lnTo>
                      <a:lnTo>
                        <a:pt x="1788" y="628"/>
                      </a:lnTo>
                      <a:lnTo>
                        <a:pt x="1792" y="612"/>
                      </a:lnTo>
                      <a:lnTo>
                        <a:pt x="1796" y="598"/>
                      </a:lnTo>
                      <a:lnTo>
                        <a:pt x="1798" y="594"/>
                      </a:lnTo>
                      <a:lnTo>
                        <a:pt x="1802" y="590"/>
                      </a:lnTo>
                      <a:lnTo>
                        <a:pt x="1802" y="590"/>
                      </a:lnTo>
                      <a:lnTo>
                        <a:pt x="1806" y="586"/>
                      </a:lnTo>
                      <a:lnTo>
                        <a:pt x="1810" y="580"/>
                      </a:lnTo>
                      <a:lnTo>
                        <a:pt x="1820" y="562"/>
                      </a:lnTo>
                      <a:lnTo>
                        <a:pt x="1824" y="552"/>
                      </a:lnTo>
                      <a:lnTo>
                        <a:pt x="1826" y="542"/>
                      </a:lnTo>
                      <a:lnTo>
                        <a:pt x="1826" y="532"/>
                      </a:lnTo>
                      <a:lnTo>
                        <a:pt x="1822" y="526"/>
                      </a:lnTo>
                      <a:lnTo>
                        <a:pt x="1822" y="526"/>
                      </a:lnTo>
                      <a:lnTo>
                        <a:pt x="1820" y="518"/>
                      </a:lnTo>
                      <a:lnTo>
                        <a:pt x="1820" y="512"/>
                      </a:lnTo>
                      <a:lnTo>
                        <a:pt x="1820" y="506"/>
                      </a:lnTo>
                      <a:lnTo>
                        <a:pt x="1824" y="498"/>
                      </a:lnTo>
                      <a:lnTo>
                        <a:pt x="1828" y="488"/>
                      </a:lnTo>
                      <a:lnTo>
                        <a:pt x="1832" y="484"/>
                      </a:lnTo>
                      <a:lnTo>
                        <a:pt x="1832" y="484"/>
                      </a:lnTo>
                      <a:lnTo>
                        <a:pt x="1842" y="474"/>
                      </a:lnTo>
                      <a:lnTo>
                        <a:pt x="1850" y="466"/>
                      </a:lnTo>
                      <a:lnTo>
                        <a:pt x="1850" y="462"/>
                      </a:lnTo>
                      <a:lnTo>
                        <a:pt x="1848" y="458"/>
                      </a:lnTo>
                      <a:lnTo>
                        <a:pt x="1848" y="458"/>
                      </a:lnTo>
                      <a:lnTo>
                        <a:pt x="1846" y="452"/>
                      </a:lnTo>
                      <a:lnTo>
                        <a:pt x="1846" y="446"/>
                      </a:lnTo>
                      <a:lnTo>
                        <a:pt x="1848" y="428"/>
                      </a:lnTo>
                      <a:lnTo>
                        <a:pt x="1852" y="404"/>
                      </a:lnTo>
                      <a:lnTo>
                        <a:pt x="1852" y="404"/>
                      </a:lnTo>
                      <a:lnTo>
                        <a:pt x="1868" y="384"/>
                      </a:lnTo>
                      <a:lnTo>
                        <a:pt x="1880" y="370"/>
                      </a:lnTo>
                      <a:lnTo>
                        <a:pt x="1882" y="364"/>
                      </a:lnTo>
                      <a:lnTo>
                        <a:pt x="1884" y="358"/>
                      </a:lnTo>
                      <a:lnTo>
                        <a:pt x="1884" y="358"/>
                      </a:lnTo>
                      <a:lnTo>
                        <a:pt x="1888" y="348"/>
                      </a:lnTo>
                      <a:lnTo>
                        <a:pt x="1896" y="332"/>
                      </a:lnTo>
                      <a:lnTo>
                        <a:pt x="1910" y="318"/>
                      </a:lnTo>
                      <a:lnTo>
                        <a:pt x="1916" y="312"/>
                      </a:lnTo>
                      <a:lnTo>
                        <a:pt x="1924" y="308"/>
                      </a:lnTo>
                      <a:lnTo>
                        <a:pt x="1924" y="308"/>
                      </a:lnTo>
                      <a:lnTo>
                        <a:pt x="1930" y="302"/>
                      </a:lnTo>
                      <a:lnTo>
                        <a:pt x="1936" y="298"/>
                      </a:lnTo>
                      <a:lnTo>
                        <a:pt x="1946" y="286"/>
                      </a:lnTo>
                      <a:lnTo>
                        <a:pt x="1956" y="272"/>
                      </a:lnTo>
                      <a:lnTo>
                        <a:pt x="1956" y="272"/>
                      </a:lnTo>
                      <a:lnTo>
                        <a:pt x="1960" y="258"/>
                      </a:lnTo>
                      <a:lnTo>
                        <a:pt x="1966" y="246"/>
                      </a:lnTo>
                      <a:lnTo>
                        <a:pt x="1970" y="242"/>
                      </a:lnTo>
                      <a:lnTo>
                        <a:pt x="1974" y="240"/>
                      </a:lnTo>
                      <a:lnTo>
                        <a:pt x="1974" y="240"/>
                      </a:lnTo>
                      <a:lnTo>
                        <a:pt x="1980" y="236"/>
                      </a:lnTo>
                      <a:lnTo>
                        <a:pt x="1984" y="232"/>
                      </a:lnTo>
                      <a:lnTo>
                        <a:pt x="1994" y="218"/>
                      </a:lnTo>
                      <a:lnTo>
                        <a:pt x="2006" y="202"/>
                      </a:lnTo>
                      <a:lnTo>
                        <a:pt x="2028" y="156"/>
                      </a:lnTo>
                      <a:lnTo>
                        <a:pt x="2038" y="114"/>
                      </a:lnTo>
                      <a:lnTo>
                        <a:pt x="2036" y="78"/>
                      </a:lnTo>
                      <a:close/>
                      <a:moveTo>
                        <a:pt x="1014" y="582"/>
                      </a:moveTo>
                      <a:lnTo>
                        <a:pt x="1014" y="584"/>
                      </a:lnTo>
                      <a:lnTo>
                        <a:pt x="1014" y="582"/>
                      </a:lnTo>
                      <a:lnTo>
                        <a:pt x="1014" y="582"/>
                      </a:lnTo>
                      <a:lnTo>
                        <a:pt x="1014" y="582"/>
                      </a:lnTo>
                      <a:close/>
                    </a:path>
                  </a:pathLst>
                </a:custGeom>
                <a:grpFill/>
                <a:ln w="9525">
                  <a:noFill/>
                  <a:round/>
                  <a:headEnd/>
                  <a:tailEnd/>
                </a:ln>
                <a:effectLst>
                  <a:glow rad="190500">
                    <a:schemeClr val="bg2">
                      <a:lumMod val="60000"/>
                      <a:lumOff val="40000"/>
                      <a:alpha val="11000"/>
                    </a:schemeClr>
                  </a:glow>
                  <a:softEdge rad="12700"/>
                </a:effectLst>
              </p:spPr>
              <p:txBody>
                <a:bodyPr vert="horz" wrap="square" lIns="91440" tIns="45720" rIns="91440" bIns="45720" numCol="1" anchor="t" anchorCtr="0" compatLnSpc="1">
                  <a:prstTxWarp prst="textNoShape">
                    <a:avLst/>
                  </a:prstTxWarp>
                </a:bodyPr>
                <a:lstStyle/>
                <a:p>
                  <a:endParaRPr lang="en-US"/>
                </a:p>
              </p:txBody>
            </p:sp>
          </p:grpSp>
          <p:grpSp>
            <p:nvGrpSpPr>
              <p:cNvPr id="228" name="Group 177"/>
              <p:cNvGrpSpPr>
                <a:grpSpLocks noChangeAspect="1"/>
              </p:cNvGrpSpPr>
              <p:nvPr/>
            </p:nvGrpSpPr>
            <p:grpSpPr>
              <a:xfrm rot="2429339">
                <a:off x="7324516" y="3846323"/>
                <a:ext cx="1472288" cy="1142999"/>
                <a:chOff x="381000" y="3581400"/>
                <a:chExt cx="3435350" cy="2667000"/>
              </a:xfrm>
              <a:solidFill>
                <a:schemeClr val="bg2">
                  <a:lumMod val="60000"/>
                  <a:lumOff val="40000"/>
                  <a:alpha val="1000"/>
                </a:schemeClr>
              </a:solidFill>
            </p:grpSpPr>
            <p:sp>
              <p:nvSpPr>
                <p:cNvPr id="234" name="Freeform 72"/>
                <p:cNvSpPr>
                  <a:spLocks/>
                </p:cNvSpPr>
                <p:nvPr/>
              </p:nvSpPr>
              <p:spPr bwMode="auto">
                <a:xfrm>
                  <a:off x="1644650" y="4162425"/>
                  <a:ext cx="441325" cy="657225"/>
                </a:xfrm>
                <a:custGeom>
                  <a:avLst/>
                  <a:gdLst/>
                  <a:ahLst/>
                  <a:cxnLst>
                    <a:cxn ang="0">
                      <a:pos x="276" y="414"/>
                    </a:cxn>
                    <a:cxn ang="0">
                      <a:pos x="276" y="414"/>
                    </a:cxn>
                    <a:cxn ang="0">
                      <a:pos x="278" y="414"/>
                    </a:cxn>
                    <a:cxn ang="0">
                      <a:pos x="278" y="412"/>
                    </a:cxn>
                    <a:cxn ang="0">
                      <a:pos x="278" y="412"/>
                    </a:cxn>
                    <a:cxn ang="0">
                      <a:pos x="270" y="396"/>
                    </a:cxn>
                    <a:cxn ang="0">
                      <a:pos x="54" y="60"/>
                    </a:cxn>
                    <a:cxn ang="0">
                      <a:pos x="54" y="60"/>
                    </a:cxn>
                    <a:cxn ang="0">
                      <a:pos x="38" y="32"/>
                    </a:cxn>
                    <a:cxn ang="0">
                      <a:pos x="36" y="28"/>
                    </a:cxn>
                    <a:cxn ang="0">
                      <a:pos x="36" y="28"/>
                    </a:cxn>
                    <a:cxn ang="0">
                      <a:pos x="26" y="14"/>
                    </a:cxn>
                    <a:cxn ang="0">
                      <a:pos x="14" y="4"/>
                    </a:cxn>
                    <a:cxn ang="0">
                      <a:pos x="10" y="2"/>
                    </a:cxn>
                    <a:cxn ang="0">
                      <a:pos x="10" y="2"/>
                    </a:cxn>
                    <a:cxn ang="0">
                      <a:pos x="6" y="0"/>
                    </a:cxn>
                    <a:cxn ang="0">
                      <a:pos x="2" y="0"/>
                    </a:cxn>
                    <a:cxn ang="0">
                      <a:pos x="0" y="2"/>
                    </a:cxn>
                    <a:cxn ang="0">
                      <a:pos x="0" y="6"/>
                    </a:cxn>
                    <a:cxn ang="0">
                      <a:pos x="0" y="6"/>
                    </a:cxn>
                    <a:cxn ang="0">
                      <a:pos x="4" y="18"/>
                    </a:cxn>
                    <a:cxn ang="0">
                      <a:pos x="12" y="28"/>
                    </a:cxn>
                    <a:cxn ang="0">
                      <a:pos x="12" y="28"/>
                    </a:cxn>
                    <a:cxn ang="0">
                      <a:pos x="22" y="36"/>
                    </a:cxn>
                    <a:cxn ang="0">
                      <a:pos x="30" y="48"/>
                    </a:cxn>
                    <a:cxn ang="0">
                      <a:pos x="264" y="402"/>
                    </a:cxn>
                    <a:cxn ang="0">
                      <a:pos x="264" y="402"/>
                    </a:cxn>
                    <a:cxn ang="0">
                      <a:pos x="270" y="410"/>
                    </a:cxn>
                    <a:cxn ang="0">
                      <a:pos x="276" y="414"/>
                    </a:cxn>
                    <a:cxn ang="0">
                      <a:pos x="276" y="414"/>
                    </a:cxn>
                  </a:cxnLst>
                  <a:rect l="0" t="0" r="r" b="b"/>
                  <a:pathLst>
                    <a:path w="278" h="414">
                      <a:moveTo>
                        <a:pt x="276" y="414"/>
                      </a:moveTo>
                      <a:lnTo>
                        <a:pt x="276" y="414"/>
                      </a:lnTo>
                      <a:lnTo>
                        <a:pt x="278" y="414"/>
                      </a:lnTo>
                      <a:lnTo>
                        <a:pt x="278" y="412"/>
                      </a:lnTo>
                      <a:lnTo>
                        <a:pt x="278" y="412"/>
                      </a:lnTo>
                      <a:lnTo>
                        <a:pt x="270" y="396"/>
                      </a:lnTo>
                      <a:lnTo>
                        <a:pt x="54" y="60"/>
                      </a:lnTo>
                      <a:lnTo>
                        <a:pt x="54" y="60"/>
                      </a:lnTo>
                      <a:lnTo>
                        <a:pt x="38" y="32"/>
                      </a:lnTo>
                      <a:lnTo>
                        <a:pt x="36" y="28"/>
                      </a:lnTo>
                      <a:lnTo>
                        <a:pt x="36" y="28"/>
                      </a:lnTo>
                      <a:lnTo>
                        <a:pt x="26" y="14"/>
                      </a:lnTo>
                      <a:lnTo>
                        <a:pt x="14" y="4"/>
                      </a:lnTo>
                      <a:lnTo>
                        <a:pt x="10" y="2"/>
                      </a:lnTo>
                      <a:lnTo>
                        <a:pt x="10" y="2"/>
                      </a:lnTo>
                      <a:lnTo>
                        <a:pt x="6" y="0"/>
                      </a:lnTo>
                      <a:lnTo>
                        <a:pt x="2" y="0"/>
                      </a:lnTo>
                      <a:lnTo>
                        <a:pt x="0" y="2"/>
                      </a:lnTo>
                      <a:lnTo>
                        <a:pt x="0" y="6"/>
                      </a:lnTo>
                      <a:lnTo>
                        <a:pt x="0" y="6"/>
                      </a:lnTo>
                      <a:lnTo>
                        <a:pt x="4" y="18"/>
                      </a:lnTo>
                      <a:lnTo>
                        <a:pt x="12" y="28"/>
                      </a:lnTo>
                      <a:lnTo>
                        <a:pt x="12" y="28"/>
                      </a:lnTo>
                      <a:lnTo>
                        <a:pt x="22" y="36"/>
                      </a:lnTo>
                      <a:lnTo>
                        <a:pt x="30" y="48"/>
                      </a:lnTo>
                      <a:lnTo>
                        <a:pt x="264" y="402"/>
                      </a:lnTo>
                      <a:lnTo>
                        <a:pt x="264" y="402"/>
                      </a:lnTo>
                      <a:lnTo>
                        <a:pt x="270" y="410"/>
                      </a:lnTo>
                      <a:lnTo>
                        <a:pt x="276" y="414"/>
                      </a:lnTo>
                      <a:lnTo>
                        <a:pt x="276" y="41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35" name="Freeform 73"/>
                <p:cNvSpPr>
                  <a:spLocks/>
                </p:cNvSpPr>
                <p:nvPr/>
              </p:nvSpPr>
              <p:spPr bwMode="auto">
                <a:xfrm>
                  <a:off x="2089150" y="4835525"/>
                  <a:ext cx="1588" cy="3175"/>
                </a:xfrm>
                <a:custGeom>
                  <a:avLst/>
                  <a:gdLst/>
                  <a:ahLst/>
                  <a:cxnLst>
                    <a:cxn ang="0">
                      <a:pos x="0" y="0"/>
                    </a:cxn>
                    <a:cxn ang="0">
                      <a:pos x="0" y="0"/>
                    </a:cxn>
                    <a:cxn ang="0">
                      <a:pos x="0" y="2"/>
                    </a:cxn>
                    <a:cxn ang="0">
                      <a:pos x="0" y="2"/>
                    </a:cxn>
                    <a:cxn ang="0">
                      <a:pos x="0" y="0"/>
                    </a:cxn>
                    <a:cxn ang="0">
                      <a:pos x="0" y="0"/>
                    </a:cxn>
                    <a:cxn ang="0">
                      <a:pos x="0" y="0"/>
                    </a:cxn>
                    <a:cxn ang="0">
                      <a:pos x="0" y="0"/>
                    </a:cxn>
                    <a:cxn ang="0">
                      <a:pos x="0" y="0"/>
                    </a:cxn>
                    <a:cxn ang="0">
                      <a:pos x="0" y="0"/>
                    </a:cxn>
                  </a:cxnLst>
                  <a:rect l="0" t="0" r="r" b="b"/>
                  <a:pathLst>
                    <a:path h="2">
                      <a:moveTo>
                        <a:pt x="0" y="0"/>
                      </a:moveTo>
                      <a:lnTo>
                        <a:pt x="0" y="0"/>
                      </a:lnTo>
                      <a:lnTo>
                        <a:pt x="0" y="2"/>
                      </a:lnTo>
                      <a:lnTo>
                        <a:pt x="0" y="2"/>
                      </a:lnTo>
                      <a:lnTo>
                        <a:pt x="0" y="0"/>
                      </a:lnTo>
                      <a:lnTo>
                        <a:pt x="0" y="0"/>
                      </a:lnTo>
                      <a:lnTo>
                        <a:pt x="0" y="0"/>
                      </a:lnTo>
                      <a:lnTo>
                        <a:pt x="0" y="0"/>
                      </a:lnTo>
                      <a:lnTo>
                        <a:pt x="0" y="0"/>
                      </a:lnTo>
                      <a:lnTo>
                        <a:pt x="0"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36" name="Freeform 74"/>
                <p:cNvSpPr>
                  <a:spLocks/>
                </p:cNvSpPr>
                <p:nvPr/>
              </p:nvSpPr>
              <p:spPr bwMode="auto">
                <a:xfrm>
                  <a:off x="2117725" y="4162425"/>
                  <a:ext cx="444500" cy="657225"/>
                </a:xfrm>
                <a:custGeom>
                  <a:avLst/>
                  <a:gdLst/>
                  <a:ahLst/>
                  <a:cxnLst>
                    <a:cxn ang="0">
                      <a:pos x="4" y="414"/>
                    </a:cxn>
                    <a:cxn ang="0">
                      <a:pos x="4" y="414"/>
                    </a:cxn>
                    <a:cxn ang="0">
                      <a:pos x="8" y="410"/>
                    </a:cxn>
                    <a:cxn ang="0">
                      <a:pos x="16" y="402"/>
                    </a:cxn>
                    <a:cxn ang="0">
                      <a:pos x="248" y="48"/>
                    </a:cxn>
                    <a:cxn ang="0">
                      <a:pos x="248" y="48"/>
                    </a:cxn>
                    <a:cxn ang="0">
                      <a:pos x="258" y="36"/>
                    </a:cxn>
                    <a:cxn ang="0">
                      <a:pos x="266" y="28"/>
                    </a:cxn>
                    <a:cxn ang="0">
                      <a:pos x="266" y="28"/>
                    </a:cxn>
                    <a:cxn ang="0">
                      <a:pos x="274" y="18"/>
                    </a:cxn>
                    <a:cxn ang="0">
                      <a:pos x="280" y="6"/>
                    </a:cxn>
                    <a:cxn ang="0">
                      <a:pos x="280" y="6"/>
                    </a:cxn>
                    <a:cxn ang="0">
                      <a:pos x="280" y="2"/>
                    </a:cxn>
                    <a:cxn ang="0">
                      <a:pos x="278" y="0"/>
                    </a:cxn>
                    <a:cxn ang="0">
                      <a:pos x="274" y="0"/>
                    </a:cxn>
                    <a:cxn ang="0">
                      <a:pos x="268" y="2"/>
                    </a:cxn>
                    <a:cxn ang="0">
                      <a:pos x="266" y="4"/>
                    </a:cxn>
                    <a:cxn ang="0">
                      <a:pos x="266" y="4"/>
                    </a:cxn>
                    <a:cxn ang="0">
                      <a:pos x="254" y="14"/>
                    </a:cxn>
                    <a:cxn ang="0">
                      <a:pos x="244" y="28"/>
                    </a:cxn>
                    <a:cxn ang="0">
                      <a:pos x="240" y="32"/>
                    </a:cxn>
                    <a:cxn ang="0">
                      <a:pos x="240" y="32"/>
                    </a:cxn>
                    <a:cxn ang="0">
                      <a:pos x="224" y="60"/>
                    </a:cxn>
                    <a:cxn ang="0">
                      <a:pos x="10" y="396"/>
                    </a:cxn>
                    <a:cxn ang="0">
                      <a:pos x="10" y="396"/>
                    </a:cxn>
                    <a:cxn ang="0">
                      <a:pos x="0" y="412"/>
                    </a:cxn>
                    <a:cxn ang="0">
                      <a:pos x="0" y="412"/>
                    </a:cxn>
                    <a:cxn ang="0">
                      <a:pos x="0" y="414"/>
                    </a:cxn>
                    <a:cxn ang="0">
                      <a:pos x="0" y="414"/>
                    </a:cxn>
                    <a:cxn ang="0">
                      <a:pos x="4" y="414"/>
                    </a:cxn>
                    <a:cxn ang="0">
                      <a:pos x="4" y="414"/>
                    </a:cxn>
                  </a:cxnLst>
                  <a:rect l="0" t="0" r="r" b="b"/>
                  <a:pathLst>
                    <a:path w="280" h="414">
                      <a:moveTo>
                        <a:pt x="4" y="414"/>
                      </a:moveTo>
                      <a:lnTo>
                        <a:pt x="4" y="414"/>
                      </a:lnTo>
                      <a:lnTo>
                        <a:pt x="8" y="410"/>
                      </a:lnTo>
                      <a:lnTo>
                        <a:pt x="16" y="402"/>
                      </a:lnTo>
                      <a:lnTo>
                        <a:pt x="248" y="48"/>
                      </a:lnTo>
                      <a:lnTo>
                        <a:pt x="248" y="48"/>
                      </a:lnTo>
                      <a:lnTo>
                        <a:pt x="258" y="36"/>
                      </a:lnTo>
                      <a:lnTo>
                        <a:pt x="266" y="28"/>
                      </a:lnTo>
                      <a:lnTo>
                        <a:pt x="266" y="28"/>
                      </a:lnTo>
                      <a:lnTo>
                        <a:pt x="274" y="18"/>
                      </a:lnTo>
                      <a:lnTo>
                        <a:pt x="280" y="6"/>
                      </a:lnTo>
                      <a:lnTo>
                        <a:pt x="280" y="6"/>
                      </a:lnTo>
                      <a:lnTo>
                        <a:pt x="280" y="2"/>
                      </a:lnTo>
                      <a:lnTo>
                        <a:pt x="278" y="0"/>
                      </a:lnTo>
                      <a:lnTo>
                        <a:pt x="274" y="0"/>
                      </a:lnTo>
                      <a:lnTo>
                        <a:pt x="268" y="2"/>
                      </a:lnTo>
                      <a:lnTo>
                        <a:pt x="266" y="4"/>
                      </a:lnTo>
                      <a:lnTo>
                        <a:pt x="266" y="4"/>
                      </a:lnTo>
                      <a:lnTo>
                        <a:pt x="254" y="14"/>
                      </a:lnTo>
                      <a:lnTo>
                        <a:pt x="244" y="28"/>
                      </a:lnTo>
                      <a:lnTo>
                        <a:pt x="240" y="32"/>
                      </a:lnTo>
                      <a:lnTo>
                        <a:pt x="240" y="32"/>
                      </a:lnTo>
                      <a:lnTo>
                        <a:pt x="224" y="60"/>
                      </a:lnTo>
                      <a:lnTo>
                        <a:pt x="10" y="396"/>
                      </a:lnTo>
                      <a:lnTo>
                        <a:pt x="10" y="396"/>
                      </a:lnTo>
                      <a:lnTo>
                        <a:pt x="0" y="412"/>
                      </a:lnTo>
                      <a:lnTo>
                        <a:pt x="0" y="412"/>
                      </a:lnTo>
                      <a:lnTo>
                        <a:pt x="0" y="414"/>
                      </a:lnTo>
                      <a:lnTo>
                        <a:pt x="0" y="414"/>
                      </a:lnTo>
                      <a:lnTo>
                        <a:pt x="4" y="414"/>
                      </a:lnTo>
                      <a:lnTo>
                        <a:pt x="4" y="41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37" name="Freeform 75"/>
                <p:cNvSpPr>
                  <a:spLocks noEditPoints="1"/>
                </p:cNvSpPr>
                <p:nvPr/>
              </p:nvSpPr>
              <p:spPr bwMode="auto">
                <a:xfrm>
                  <a:off x="381000" y="3581400"/>
                  <a:ext cx="3435350" cy="2667000"/>
                </a:xfrm>
                <a:custGeom>
                  <a:avLst/>
                  <a:gdLst/>
                  <a:ahLst/>
                  <a:cxnLst>
                    <a:cxn ang="0">
                      <a:pos x="2160" y="44"/>
                    </a:cxn>
                    <a:cxn ang="0">
                      <a:pos x="2102" y="6"/>
                    </a:cxn>
                    <a:cxn ang="0">
                      <a:pos x="1752" y="118"/>
                    </a:cxn>
                    <a:cxn ang="0">
                      <a:pos x="1142" y="870"/>
                    </a:cxn>
                    <a:cxn ang="0">
                      <a:pos x="1126" y="832"/>
                    </a:cxn>
                    <a:cxn ang="0">
                      <a:pos x="1126" y="794"/>
                    </a:cxn>
                    <a:cxn ang="0">
                      <a:pos x="1100" y="780"/>
                    </a:cxn>
                    <a:cxn ang="0">
                      <a:pos x="1080" y="778"/>
                    </a:cxn>
                    <a:cxn ang="0">
                      <a:pos x="1068" y="788"/>
                    </a:cxn>
                    <a:cxn ang="0">
                      <a:pos x="1034" y="802"/>
                    </a:cxn>
                    <a:cxn ang="0">
                      <a:pos x="1024" y="846"/>
                    </a:cxn>
                    <a:cxn ang="0">
                      <a:pos x="690" y="370"/>
                    </a:cxn>
                    <a:cxn ang="0">
                      <a:pos x="118" y="0"/>
                    </a:cxn>
                    <a:cxn ang="0">
                      <a:pos x="32" y="18"/>
                    </a:cxn>
                    <a:cxn ang="0">
                      <a:pos x="2" y="64"/>
                    </a:cxn>
                    <a:cxn ang="0">
                      <a:pos x="108" y="686"/>
                    </a:cxn>
                    <a:cxn ang="0">
                      <a:pos x="348" y="952"/>
                    </a:cxn>
                    <a:cxn ang="0">
                      <a:pos x="504" y="1020"/>
                    </a:cxn>
                    <a:cxn ang="0">
                      <a:pos x="346" y="1198"/>
                    </a:cxn>
                    <a:cxn ang="0">
                      <a:pos x="330" y="1284"/>
                    </a:cxn>
                    <a:cxn ang="0">
                      <a:pos x="372" y="1442"/>
                    </a:cxn>
                    <a:cxn ang="0">
                      <a:pos x="406" y="1476"/>
                    </a:cxn>
                    <a:cxn ang="0">
                      <a:pos x="436" y="1500"/>
                    </a:cxn>
                    <a:cxn ang="0">
                      <a:pos x="478" y="1550"/>
                    </a:cxn>
                    <a:cxn ang="0">
                      <a:pos x="516" y="1562"/>
                    </a:cxn>
                    <a:cxn ang="0">
                      <a:pos x="558" y="1608"/>
                    </a:cxn>
                    <a:cxn ang="0">
                      <a:pos x="622" y="1636"/>
                    </a:cxn>
                    <a:cxn ang="0">
                      <a:pos x="708" y="1676"/>
                    </a:cxn>
                    <a:cxn ang="0">
                      <a:pos x="742" y="1660"/>
                    </a:cxn>
                    <a:cxn ang="0">
                      <a:pos x="836" y="1606"/>
                    </a:cxn>
                    <a:cxn ang="0">
                      <a:pos x="892" y="1528"/>
                    </a:cxn>
                    <a:cxn ang="0">
                      <a:pos x="1012" y="1188"/>
                    </a:cxn>
                    <a:cxn ang="0">
                      <a:pos x="1016" y="1342"/>
                    </a:cxn>
                    <a:cxn ang="0">
                      <a:pos x="1018" y="1494"/>
                    </a:cxn>
                    <a:cxn ang="0">
                      <a:pos x="1120" y="1598"/>
                    </a:cxn>
                    <a:cxn ang="0">
                      <a:pos x="1146" y="1430"/>
                    </a:cxn>
                    <a:cxn ang="0">
                      <a:pos x="1128" y="1158"/>
                    </a:cxn>
                    <a:cxn ang="0">
                      <a:pos x="1150" y="1176"/>
                    </a:cxn>
                    <a:cxn ang="0">
                      <a:pos x="1274" y="1528"/>
                    </a:cxn>
                    <a:cxn ang="0">
                      <a:pos x="1370" y="1646"/>
                    </a:cxn>
                    <a:cxn ang="0">
                      <a:pos x="1424" y="1660"/>
                    </a:cxn>
                    <a:cxn ang="0">
                      <a:pos x="1458" y="1676"/>
                    </a:cxn>
                    <a:cxn ang="0">
                      <a:pos x="1544" y="1636"/>
                    </a:cxn>
                    <a:cxn ang="0">
                      <a:pos x="1608" y="1608"/>
                    </a:cxn>
                    <a:cxn ang="0">
                      <a:pos x="1650" y="1562"/>
                    </a:cxn>
                    <a:cxn ang="0">
                      <a:pos x="1688" y="1550"/>
                    </a:cxn>
                    <a:cxn ang="0">
                      <a:pos x="1730" y="1500"/>
                    </a:cxn>
                    <a:cxn ang="0">
                      <a:pos x="1760" y="1476"/>
                    </a:cxn>
                    <a:cxn ang="0">
                      <a:pos x="1794" y="1442"/>
                    </a:cxn>
                    <a:cxn ang="0">
                      <a:pos x="1836" y="1284"/>
                    </a:cxn>
                    <a:cxn ang="0">
                      <a:pos x="1820" y="1198"/>
                    </a:cxn>
                    <a:cxn ang="0">
                      <a:pos x="1662" y="1020"/>
                    </a:cxn>
                    <a:cxn ang="0">
                      <a:pos x="1882" y="942"/>
                    </a:cxn>
                    <a:cxn ang="0">
                      <a:pos x="2086" y="544"/>
                    </a:cxn>
                    <a:cxn ang="0">
                      <a:pos x="1076" y="792"/>
                    </a:cxn>
                  </a:cxnLst>
                  <a:rect l="0" t="0" r="r" b="b"/>
                  <a:pathLst>
                    <a:path w="2164" h="1680">
                      <a:moveTo>
                        <a:pt x="2162" y="70"/>
                      </a:moveTo>
                      <a:lnTo>
                        <a:pt x="2162" y="70"/>
                      </a:lnTo>
                      <a:lnTo>
                        <a:pt x="2164" y="64"/>
                      </a:lnTo>
                      <a:lnTo>
                        <a:pt x="2164" y="60"/>
                      </a:lnTo>
                      <a:lnTo>
                        <a:pt x="2164" y="52"/>
                      </a:lnTo>
                      <a:lnTo>
                        <a:pt x="2160" y="44"/>
                      </a:lnTo>
                      <a:lnTo>
                        <a:pt x="2156" y="36"/>
                      </a:lnTo>
                      <a:lnTo>
                        <a:pt x="2146" y="28"/>
                      </a:lnTo>
                      <a:lnTo>
                        <a:pt x="2134" y="18"/>
                      </a:lnTo>
                      <a:lnTo>
                        <a:pt x="2134" y="18"/>
                      </a:lnTo>
                      <a:lnTo>
                        <a:pt x="2118" y="12"/>
                      </a:lnTo>
                      <a:lnTo>
                        <a:pt x="2102" y="6"/>
                      </a:lnTo>
                      <a:lnTo>
                        <a:pt x="2086" y="4"/>
                      </a:lnTo>
                      <a:lnTo>
                        <a:pt x="2072" y="2"/>
                      </a:lnTo>
                      <a:lnTo>
                        <a:pt x="2048" y="0"/>
                      </a:lnTo>
                      <a:lnTo>
                        <a:pt x="2038" y="0"/>
                      </a:lnTo>
                      <a:lnTo>
                        <a:pt x="1904" y="40"/>
                      </a:lnTo>
                      <a:lnTo>
                        <a:pt x="1752" y="118"/>
                      </a:lnTo>
                      <a:lnTo>
                        <a:pt x="1598" y="244"/>
                      </a:lnTo>
                      <a:lnTo>
                        <a:pt x="1476" y="370"/>
                      </a:lnTo>
                      <a:lnTo>
                        <a:pt x="1312" y="580"/>
                      </a:lnTo>
                      <a:lnTo>
                        <a:pt x="1216" y="732"/>
                      </a:lnTo>
                      <a:lnTo>
                        <a:pt x="1160" y="836"/>
                      </a:lnTo>
                      <a:lnTo>
                        <a:pt x="1142" y="870"/>
                      </a:lnTo>
                      <a:lnTo>
                        <a:pt x="1142" y="870"/>
                      </a:lnTo>
                      <a:lnTo>
                        <a:pt x="1142" y="860"/>
                      </a:lnTo>
                      <a:lnTo>
                        <a:pt x="1142" y="860"/>
                      </a:lnTo>
                      <a:lnTo>
                        <a:pt x="1142" y="856"/>
                      </a:lnTo>
                      <a:lnTo>
                        <a:pt x="1138" y="848"/>
                      </a:lnTo>
                      <a:lnTo>
                        <a:pt x="1126" y="832"/>
                      </a:lnTo>
                      <a:lnTo>
                        <a:pt x="1126" y="832"/>
                      </a:lnTo>
                      <a:lnTo>
                        <a:pt x="1132" y="822"/>
                      </a:lnTo>
                      <a:lnTo>
                        <a:pt x="1134" y="812"/>
                      </a:lnTo>
                      <a:lnTo>
                        <a:pt x="1134" y="812"/>
                      </a:lnTo>
                      <a:lnTo>
                        <a:pt x="1132" y="802"/>
                      </a:lnTo>
                      <a:lnTo>
                        <a:pt x="1126" y="794"/>
                      </a:lnTo>
                      <a:lnTo>
                        <a:pt x="1118" y="788"/>
                      </a:lnTo>
                      <a:lnTo>
                        <a:pt x="1108" y="786"/>
                      </a:lnTo>
                      <a:lnTo>
                        <a:pt x="1108" y="786"/>
                      </a:lnTo>
                      <a:lnTo>
                        <a:pt x="1104" y="786"/>
                      </a:lnTo>
                      <a:lnTo>
                        <a:pt x="1108" y="780"/>
                      </a:lnTo>
                      <a:lnTo>
                        <a:pt x="1100" y="780"/>
                      </a:lnTo>
                      <a:lnTo>
                        <a:pt x="1094" y="780"/>
                      </a:lnTo>
                      <a:lnTo>
                        <a:pt x="1094" y="780"/>
                      </a:lnTo>
                      <a:lnTo>
                        <a:pt x="1086" y="774"/>
                      </a:lnTo>
                      <a:lnTo>
                        <a:pt x="1086" y="776"/>
                      </a:lnTo>
                      <a:lnTo>
                        <a:pt x="1084" y="774"/>
                      </a:lnTo>
                      <a:lnTo>
                        <a:pt x="1080" y="778"/>
                      </a:lnTo>
                      <a:lnTo>
                        <a:pt x="1074" y="776"/>
                      </a:lnTo>
                      <a:lnTo>
                        <a:pt x="1074" y="780"/>
                      </a:lnTo>
                      <a:lnTo>
                        <a:pt x="1068" y="780"/>
                      </a:lnTo>
                      <a:lnTo>
                        <a:pt x="1064" y="780"/>
                      </a:lnTo>
                      <a:lnTo>
                        <a:pt x="1068" y="788"/>
                      </a:lnTo>
                      <a:lnTo>
                        <a:pt x="1068" y="788"/>
                      </a:lnTo>
                      <a:lnTo>
                        <a:pt x="1068" y="788"/>
                      </a:lnTo>
                      <a:lnTo>
                        <a:pt x="1058" y="786"/>
                      </a:lnTo>
                      <a:lnTo>
                        <a:pt x="1058" y="786"/>
                      </a:lnTo>
                      <a:lnTo>
                        <a:pt x="1048" y="788"/>
                      </a:lnTo>
                      <a:lnTo>
                        <a:pt x="1040" y="794"/>
                      </a:lnTo>
                      <a:lnTo>
                        <a:pt x="1034" y="802"/>
                      </a:lnTo>
                      <a:lnTo>
                        <a:pt x="1032" y="812"/>
                      </a:lnTo>
                      <a:lnTo>
                        <a:pt x="1032" y="812"/>
                      </a:lnTo>
                      <a:lnTo>
                        <a:pt x="1034" y="820"/>
                      </a:lnTo>
                      <a:lnTo>
                        <a:pt x="1036" y="828"/>
                      </a:lnTo>
                      <a:lnTo>
                        <a:pt x="1036" y="828"/>
                      </a:lnTo>
                      <a:lnTo>
                        <a:pt x="1024" y="846"/>
                      </a:lnTo>
                      <a:lnTo>
                        <a:pt x="1020" y="854"/>
                      </a:lnTo>
                      <a:lnTo>
                        <a:pt x="1018" y="860"/>
                      </a:lnTo>
                      <a:lnTo>
                        <a:pt x="1006" y="836"/>
                      </a:lnTo>
                      <a:lnTo>
                        <a:pt x="950" y="732"/>
                      </a:lnTo>
                      <a:lnTo>
                        <a:pt x="854" y="580"/>
                      </a:lnTo>
                      <a:lnTo>
                        <a:pt x="690" y="370"/>
                      </a:lnTo>
                      <a:lnTo>
                        <a:pt x="568" y="244"/>
                      </a:lnTo>
                      <a:lnTo>
                        <a:pt x="412" y="118"/>
                      </a:lnTo>
                      <a:lnTo>
                        <a:pt x="262" y="40"/>
                      </a:lnTo>
                      <a:lnTo>
                        <a:pt x="128" y="0"/>
                      </a:lnTo>
                      <a:lnTo>
                        <a:pt x="128" y="0"/>
                      </a:lnTo>
                      <a:lnTo>
                        <a:pt x="118" y="0"/>
                      </a:lnTo>
                      <a:lnTo>
                        <a:pt x="94" y="2"/>
                      </a:lnTo>
                      <a:lnTo>
                        <a:pt x="80" y="4"/>
                      </a:lnTo>
                      <a:lnTo>
                        <a:pt x="64" y="6"/>
                      </a:lnTo>
                      <a:lnTo>
                        <a:pt x="48" y="12"/>
                      </a:lnTo>
                      <a:lnTo>
                        <a:pt x="32" y="18"/>
                      </a:lnTo>
                      <a:lnTo>
                        <a:pt x="32" y="18"/>
                      </a:lnTo>
                      <a:lnTo>
                        <a:pt x="20" y="28"/>
                      </a:lnTo>
                      <a:lnTo>
                        <a:pt x="10" y="36"/>
                      </a:lnTo>
                      <a:lnTo>
                        <a:pt x="6" y="44"/>
                      </a:lnTo>
                      <a:lnTo>
                        <a:pt x="2" y="52"/>
                      </a:lnTo>
                      <a:lnTo>
                        <a:pt x="2" y="60"/>
                      </a:lnTo>
                      <a:lnTo>
                        <a:pt x="2" y="64"/>
                      </a:lnTo>
                      <a:lnTo>
                        <a:pt x="4" y="70"/>
                      </a:lnTo>
                      <a:lnTo>
                        <a:pt x="0" y="114"/>
                      </a:lnTo>
                      <a:lnTo>
                        <a:pt x="12" y="226"/>
                      </a:lnTo>
                      <a:lnTo>
                        <a:pt x="58" y="452"/>
                      </a:lnTo>
                      <a:lnTo>
                        <a:pt x="80" y="544"/>
                      </a:lnTo>
                      <a:lnTo>
                        <a:pt x="108" y="686"/>
                      </a:lnTo>
                      <a:lnTo>
                        <a:pt x="122" y="734"/>
                      </a:lnTo>
                      <a:lnTo>
                        <a:pt x="154" y="810"/>
                      </a:lnTo>
                      <a:lnTo>
                        <a:pt x="196" y="876"/>
                      </a:lnTo>
                      <a:lnTo>
                        <a:pt x="240" y="918"/>
                      </a:lnTo>
                      <a:lnTo>
                        <a:pt x="284" y="942"/>
                      </a:lnTo>
                      <a:lnTo>
                        <a:pt x="348" y="952"/>
                      </a:lnTo>
                      <a:lnTo>
                        <a:pt x="410" y="960"/>
                      </a:lnTo>
                      <a:lnTo>
                        <a:pt x="622" y="978"/>
                      </a:lnTo>
                      <a:lnTo>
                        <a:pt x="622" y="978"/>
                      </a:lnTo>
                      <a:lnTo>
                        <a:pt x="580" y="992"/>
                      </a:lnTo>
                      <a:lnTo>
                        <a:pt x="538" y="1006"/>
                      </a:lnTo>
                      <a:lnTo>
                        <a:pt x="504" y="1020"/>
                      </a:lnTo>
                      <a:lnTo>
                        <a:pt x="486" y="1028"/>
                      </a:lnTo>
                      <a:lnTo>
                        <a:pt x="486" y="1028"/>
                      </a:lnTo>
                      <a:lnTo>
                        <a:pt x="444" y="1066"/>
                      </a:lnTo>
                      <a:lnTo>
                        <a:pt x="410" y="1098"/>
                      </a:lnTo>
                      <a:lnTo>
                        <a:pt x="346" y="1198"/>
                      </a:lnTo>
                      <a:lnTo>
                        <a:pt x="346" y="1198"/>
                      </a:lnTo>
                      <a:lnTo>
                        <a:pt x="338" y="1222"/>
                      </a:lnTo>
                      <a:lnTo>
                        <a:pt x="330" y="1242"/>
                      </a:lnTo>
                      <a:lnTo>
                        <a:pt x="326" y="1256"/>
                      </a:lnTo>
                      <a:lnTo>
                        <a:pt x="326" y="1256"/>
                      </a:lnTo>
                      <a:lnTo>
                        <a:pt x="326" y="1270"/>
                      </a:lnTo>
                      <a:lnTo>
                        <a:pt x="330" y="1284"/>
                      </a:lnTo>
                      <a:lnTo>
                        <a:pt x="334" y="1302"/>
                      </a:lnTo>
                      <a:lnTo>
                        <a:pt x="334" y="1346"/>
                      </a:lnTo>
                      <a:lnTo>
                        <a:pt x="358" y="1386"/>
                      </a:lnTo>
                      <a:lnTo>
                        <a:pt x="370" y="1438"/>
                      </a:lnTo>
                      <a:lnTo>
                        <a:pt x="370" y="1438"/>
                      </a:lnTo>
                      <a:lnTo>
                        <a:pt x="372" y="1442"/>
                      </a:lnTo>
                      <a:lnTo>
                        <a:pt x="376" y="1454"/>
                      </a:lnTo>
                      <a:lnTo>
                        <a:pt x="380" y="1460"/>
                      </a:lnTo>
                      <a:lnTo>
                        <a:pt x="386" y="1466"/>
                      </a:lnTo>
                      <a:lnTo>
                        <a:pt x="396" y="1472"/>
                      </a:lnTo>
                      <a:lnTo>
                        <a:pt x="406" y="1476"/>
                      </a:lnTo>
                      <a:lnTo>
                        <a:pt x="406" y="1476"/>
                      </a:lnTo>
                      <a:lnTo>
                        <a:pt x="418" y="1480"/>
                      </a:lnTo>
                      <a:lnTo>
                        <a:pt x="424" y="1484"/>
                      </a:lnTo>
                      <a:lnTo>
                        <a:pt x="430" y="1488"/>
                      </a:lnTo>
                      <a:lnTo>
                        <a:pt x="434" y="1492"/>
                      </a:lnTo>
                      <a:lnTo>
                        <a:pt x="436" y="1498"/>
                      </a:lnTo>
                      <a:lnTo>
                        <a:pt x="436" y="1500"/>
                      </a:lnTo>
                      <a:lnTo>
                        <a:pt x="436" y="1500"/>
                      </a:lnTo>
                      <a:lnTo>
                        <a:pt x="444" y="1514"/>
                      </a:lnTo>
                      <a:lnTo>
                        <a:pt x="458" y="1534"/>
                      </a:lnTo>
                      <a:lnTo>
                        <a:pt x="458" y="1534"/>
                      </a:lnTo>
                      <a:lnTo>
                        <a:pt x="466" y="1540"/>
                      </a:lnTo>
                      <a:lnTo>
                        <a:pt x="478" y="1550"/>
                      </a:lnTo>
                      <a:lnTo>
                        <a:pt x="490" y="1556"/>
                      </a:lnTo>
                      <a:lnTo>
                        <a:pt x="498" y="1558"/>
                      </a:lnTo>
                      <a:lnTo>
                        <a:pt x="504" y="1558"/>
                      </a:lnTo>
                      <a:lnTo>
                        <a:pt x="504" y="1558"/>
                      </a:lnTo>
                      <a:lnTo>
                        <a:pt x="510" y="1558"/>
                      </a:lnTo>
                      <a:lnTo>
                        <a:pt x="516" y="1562"/>
                      </a:lnTo>
                      <a:lnTo>
                        <a:pt x="528" y="1572"/>
                      </a:lnTo>
                      <a:lnTo>
                        <a:pt x="536" y="1582"/>
                      </a:lnTo>
                      <a:lnTo>
                        <a:pt x="540" y="1588"/>
                      </a:lnTo>
                      <a:lnTo>
                        <a:pt x="540" y="1588"/>
                      </a:lnTo>
                      <a:lnTo>
                        <a:pt x="548" y="1598"/>
                      </a:lnTo>
                      <a:lnTo>
                        <a:pt x="558" y="1608"/>
                      </a:lnTo>
                      <a:lnTo>
                        <a:pt x="564" y="1612"/>
                      </a:lnTo>
                      <a:lnTo>
                        <a:pt x="570" y="1614"/>
                      </a:lnTo>
                      <a:lnTo>
                        <a:pt x="570" y="1614"/>
                      </a:lnTo>
                      <a:lnTo>
                        <a:pt x="586" y="1618"/>
                      </a:lnTo>
                      <a:lnTo>
                        <a:pt x="602" y="1626"/>
                      </a:lnTo>
                      <a:lnTo>
                        <a:pt x="622" y="1636"/>
                      </a:lnTo>
                      <a:lnTo>
                        <a:pt x="648" y="1656"/>
                      </a:lnTo>
                      <a:lnTo>
                        <a:pt x="676" y="1678"/>
                      </a:lnTo>
                      <a:lnTo>
                        <a:pt x="676" y="1678"/>
                      </a:lnTo>
                      <a:lnTo>
                        <a:pt x="682" y="1678"/>
                      </a:lnTo>
                      <a:lnTo>
                        <a:pt x="694" y="1680"/>
                      </a:lnTo>
                      <a:lnTo>
                        <a:pt x="708" y="1676"/>
                      </a:lnTo>
                      <a:lnTo>
                        <a:pt x="716" y="1674"/>
                      </a:lnTo>
                      <a:lnTo>
                        <a:pt x="724" y="1670"/>
                      </a:lnTo>
                      <a:lnTo>
                        <a:pt x="724" y="1670"/>
                      </a:lnTo>
                      <a:lnTo>
                        <a:pt x="730" y="1664"/>
                      </a:lnTo>
                      <a:lnTo>
                        <a:pt x="736" y="1662"/>
                      </a:lnTo>
                      <a:lnTo>
                        <a:pt x="742" y="1660"/>
                      </a:lnTo>
                      <a:lnTo>
                        <a:pt x="746" y="1660"/>
                      </a:lnTo>
                      <a:lnTo>
                        <a:pt x="754" y="1664"/>
                      </a:lnTo>
                      <a:lnTo>
                        <a:pt x="756" y="1664"/>
                      </a:lnTo>
                      <a:lnTo>
                        <a:pt x="772" y="1662"/>
                      </a:lnTo>
                      <a:lnTo>
                        <a:pt x="796" y="1646"/>
                      </a:lnTo>
                      <a:lnTo>
                        <a:pt x="836" y="1606"/>
                      </a:lnTo>
                      <a:lnTo>
                        <a:pt x="836" y="1606"/>
                      </a:lnTo>
                      <a:lnTo>
                        <a:pt x="840" y="1602"/>
                      </a:lnTo>
                      <a:lnTo>
                        <a:pt x="852" y="1588"/>
                      </a:lnTo>
                      <a:lnTo>
                        <a:pt x="870" y="1564"/>
                      </a:lnTo>
                      <a:lnTo>
                        <a:pt x="892" y="1528"/>
                      </a:lnTo>
                      <a:lnTo>
                        <a:pt x="892" y="1528"/>
                      </a:lnTo>
                      <a:lnTo>
                        <a:pt x="914" y="1478"/>
                      </a:lnTo>
                      <a:lnTo>
                        <a:pt x="938" y="1424"/>
                      </a:lnTo>
                      <a:lnTo>
                        <a:pt x="964" y="1362"/>
                      </a:lnTo>
                      <a:lnTo>
                        <a:pt x="964" y="1362"/>
                      </a:lnTo>
                      <a:lnTo>
                        <a:pt x="988" y="1268"/>
                      </a:lnTo>
                      <a:lnTo>
                        <a:pt x="1012" y="1188"/>
                      </a:lnTo>
                      <a:lnTo>
                        <a:pt x="1034" y="1116"/>
                      </a:lnTo>
                      <a:lnTo>
                        <a:pt x="1032" y="1158"/>
                      </a:lnTo>
                      <a:lnTo>
                        <a:pt x="1024" y="1232"/>
                      </a:lnTo>
                      <a:lnTo>
                        <a:pt x="1026" y="1256"/>
                      </a:lnTo>
                      <a:lnTo>
                        <a:pt x="1016" y="1290"/>
                      </a:lnTo>
                      <a:lnTo>
                        <a:pt x="1016" y="1342"/>
                      </a:lnTo>
                      <a:lnTo>
                        <a:pt x="1016" y="1356"/>
                      </a:lnTo>
                      <a:lnTo>
                        <a:pt x="1016" y="1430"/>
                      </a:lnTo>
                      <a:lnTo>
                        <a:pt x="1026" y="1436"/>
                      </a:lnTo>
                      <a:lnTo>
                        <a:pt x="1026" y="1446"/>
                      </a:lnTo>
                      <a:lnTo>
                        <a:pt x="1016" y="1458"/>
                      </a:lnTo>
                      <a:lnTo>
                        <a:pt x="1018" y="1494"/>
                      </a:lnTo>
                      <a:lnTo>
                        <a:pt x="1018" y="1552"/>
                      </a:lnTo>
                      <a:lnTo>
                        <a:pt x="1040" y="1598"/>
                      </a:lnTo>
                      <a:lnTo>
                        <a:pt x="1076" y="1628"/>
                      </a:lnTo>
                      <a:lnTo>
                        <a:pt x="1080" y="1596"/>
                      </a:lnTo>
                      <a:lnTo>
                        <a:pt x="1084" y="1628"/>
                      </a:lnTo>
                      <a:lnTo>
                        <a:pt x="1120" y="1598"/>
                      </a:lnTo>
                      <a:lnTo>
                        <a:pt x="1142" y="1552"/>
                      </a:lnTo>
                      <a:lnTo>
                        <a:pt x="1142" y="1494"/>
                      </a:lnTo>
                      <a:lnTo>
                        <a:pt x="1146" y="1458"/>
                      </a:lnTo>
                      <a:lnTo>
                        <a:pt x="1134" y="1446"/>
                      </a:lnTo>
                      <a:lnTo>
                        <a:pt x="1134" y="1436"/>
                      </a:lnTo>
                      <a:lnTo>
                        <a:pt x="1146" y="1430"/>
                      </a:lnTo>
                      <a:lnTo>
                        <a:pt x="1146" y="1356"/>
                      </a:lnTo>
                      <a:lnTo>
                        <a:pt x="1146" y="1342"/>
                      </a:lnTo>
                      <a:lnTo>
                        <a:pt x="1146" y="1290"/>
                      </a:lnTo>
                      <a:lnTo>
                        <a:pt x="1134" y="1256"/>
                      </a:lnTo>
                      <a:lnTo>
                        <a:pt x="1136" y="1232"/>
                      </a:lnTo>
                      <a:lnTo>
                        <a:pt x="1128" y="1158"/>
                      </a:lnTo>
                      <a:lnTo>
                        <a:pt x="1126" y="1116"/>
                      </a:lnTo>
                      <a:lnTo>
                        <a:pt x="1126" y="1116"/>
                      </a:lnTo>
                      <a:lnTo>
                        <a:pt x="1126" y="1106"/>
                      </a:lnTo>
                      <a:lnTo>
                        <a:pt x="1126" y="1106"/>
                      </a:lnTo>
                      <a:lnTo>
                        <a:pt x="1138" y="1136"/>
                      </a:lnTo>
                      <a:lnTo>
                        <a:pt x="1150" y="1176"/>
                      </a:lnTo>
                      <a:lnTo>
                        <a:pt x="1174" y="1260"/>
                      </a:lnTo>
                      <a:lnTo>
                        <a:pt x="1202" y="1362"/>
                      </a:lnTo>
                      <a:lnTo>
                        <a:pt x="1202" y="1362"/>
                      </a:lnTo>
                      <a:lnTo>
                        <a:pt x="1228" y="1424"/>
                      </a:lnTo>
                      <a:lnTo>
                        <a:pt x="1250" y="1478"/>
                      </a:lnTo>
                      <a:lnTo>
                        <a:pt x="1274" y="1528"/>
                      </a:lnTo>
                      <a:lnTo>
                        <a:pt x="1274" y="1528"/>
                      </a:lnTo>
                      <a:lnTo>
                        <a:pt x="1296" y="1564"/>
                      </a:lnTo>
                      <a:lnTo>
                        <a:pt x="1312" y="1588"/>
                      </a:lnTo>
                      <a:lnTo>
                        <a:pt x="1326" y="1602"/>
                      </a:lnTo>
                      <a:lnTo>
                        <a:pt x="1330" y="1606"/>
                      </a:lnTo>
                      <a:lnTo>
                        <a:pt x="1370" y="1646"/>
                      </a:lnTo>
                      <a:lnTo>
                        <a:pt x="1394" y="1662"/>
                      </a:lnTo>
                      <a:lnTo>
                        <a:pt x="1410" y="1664"/>
                      </a:lnTo>
                      <a:lnTo>
                        <a:pt x="1410" y="1664"/>
                      </a:lnTo>
                      <a:lnTo>
                        <a:pt x="1412" y="1664"/>
                      </a:lnTo>
                      <a:lnTo>
                        <a:pt x="1420" y="1660"/>
                      </a:lnTo>
                      <a:lnTo>
                        <a:pt x="1424" y="1660"/>
                      </a:lnTo>
                      <a:lnTo>
                        <a:pt x="1430" y="1662"/>
                      </a:lnTo>
                      <a:lnTo>
                        <a:pt x="1436" y="1664"/>
                      </a:lnTo>
                      <a:lnTo>
                        <a:pt x="1442" y="1670"/>
                      </a:lnTo>
                      <a:lnTo>
                        <a:pt x="1442" y="1670"/>
                      </a:lnTo>
                      <a:lnTo>
                        <a:pt x="1450" y="1674"/>
                      </a:lnTo>
                      <a:lnTo>
                        <a:pt x="1458" y="1676"/>
                      </a:lnTo>
                      <a:lnTo>
                        <a:pt x="1472" y="1680"/>
                      </a:lnTo>
                      <a:lnTo>
                        <a:pt x="1484" y="1678"/>
                      </a:lnTo>
                      <a:lnTo>
                        <a:pt x="1490" y="1678"/>
                      </a:lnTo>
                      <a:lnTo>
                        <a:pt x="1518" y="1656"/>
                      </a:lnTo>
                      <a:lnTo>
                        <a:pt x="1544" y="1636"/>
                      </a:lnTo>
                      <a:lnTo>
                        <a:pt x="1544" y="1636"/>
                      </a:lnTo>
                      <a:lnTo>
                        <a:pt x="1564" y="1626"/>
                      </a:lnTo>
                      <a:lnTo>
                        <a:pt x="1580" y="1618"/>
                      </a:lnTo>
                      <a:lnTo>
                        <a:pt x="1596" y="1614"/>
                      </a:lnTo>
                      <a:lnTo>
                        <a:pt x="1596" y="1614"/>
                      </a:lnTo>
                      <a:lnTo>
                        <a:pt x="1602" y="1612"/>
                      </a:lnTo>
                      <a:lnTo>
                        <a:pt x="1608" y="1608"/>
                      </a:lnTo>
                      <a:lnTo>
                        <a:pt x="1618" y="1598"/>
                      </a:lnTo>
                      <a:lnTo>
                        <a:pt x="1626" y="1588"/>
                      </a:lnTo>
                      <a:lnTo>
                        <a:pt x="1626" y="1588"/>
                      </a:lnTo>
                      <a:lnTo>
                        <a:pt x="1630" y="1582"/>
                      </a:lnTo>
                      <a:lnTo>
                        <a:pt x="1638" y="1572"/>
                      </a:lnTo>
                      <a:lnTo>
                        <a:pt x="1650" y="1562"/>
                      </a:lnTo>
                      <a:lnTo>
                        <a:pt x="1656" y="1558"/>
                      </a:lnTo>
                      <a:lnTo>
                        <a:pt x="1662" y="1558"/>
                      </a:lnTo>
                      <a:lnTo>
                        <a:pt x="1662" y="1558"/>
                      </a:lnTo>
                      <a:lnTo>
                        <a:pt x="1668" y="1558"/>
                      </a:lnTo>
                      <a:lnTo>
                        <a:pt x="1674" y="1556"/>
                      </a:lnTo>
                      <a:lnTo>
                        <a:pt x="1688" y="1550"/>
                      </a:lnTo>
                      <a:lnTo>
                        <a:pt x="1700" y="1540"/>
                      </a:lnTo>
                      <a:lnTo>
                        <a:pt x="1708" y="1534"/>
                      </a:lnTo>
                      <a:lnTo>
                        <a:pt x="1708" y="1534"/>
                      </a:lnTo>
                      <a:lnTo>
                        <a:pt x="1722" y="1514"/>
                      </a:lnTo>
                      <a:lnTo>
                        <a:pt x="1730" y="1500"/>
                      </a:lnTo>
                      <a:lnTo>
                        <a:pt x="1730" y="1500"/>
                      </a:lnTo>
                      <a:lnTo>
                        <a:pt x="1730" y="1498"/>
                      </a:lnTo>
                      <a:lnTo>
                        <a:pt x="1732" y="1492"/>
                      </a:lnTo>
                      <a:lnTo>
                        <a:pt x="1736" y="1488"/>
                      </a:lnTo>
                      <a:lnTo>
                        <a:pt x="1740" y="1484"/>
                      </a:lnTo>
                      <a:lnTo>
                        <a:pt x="1748" y="1480"/>
                      </a:lnTo>
                      <a:lnTo>
                        <a:pt x="1760" y="1476"/>
                      </a:lnTo>
                      <a:lnTo>
                        <a:pt x="1760" y="1476"/>
                      </a:lnTo>
                      <a:lnTo>
                        <a:pt x="1770" y="1472"/>
                      </a:lnTo>
                      <a:lnTo>
                        <a:pt x="1780" y="1466"/>
                      </a:lnTo>
                      <a:lnTo>
                        <a:pt x="1786" y="1460"/>
                      </a:lnTo>
                      <a:lnTo>
                        <a:pt x="1790" y="1454"/>
                      </a:lnTo>
                      <a:lnTo>
                        <a:pt x="1794" y="1442"/>
                      </a:lnTo>
                      <a:lnTo>
                        <a:pt x="1794" y="1438"/>
                      </a:lnTo>
                      <a:lnTo>
                        <a:pt x="1808" y="1386"/>
                      </a:lnTo>
                      <a:lnTo>
                        <a:pt x="1832" y="1346"/>
                      </a:lnTo>
                      <a:lnTo>
                        <a:pt x="1832" y="1302"/>
                      </a:lnTo>
                      <a:lnTo>
                        <a:pt x="1832" y="1302"/>
                      </a:lnTo>
                      <a:lnTo>
                        <a:pt x="1836" y="1284"/>
                      </a:lnTo>
                      <a:lnTo>
                        <a:pt x="1840" y="1270"/>
                      </a:lnTo>
                      <a:lnTo>
                        <a:pt x="1840" y="1256"/>
                      </a:lnTo>
                      <a:lnTo>
                        <a:pt x="1840" y="1256"/>
                      </a:lnTo>
                      <a:lnTo>
                        <a:pt x="1836" y="1242"/>
                      </a:lnTo>
                      <a:lnTo>
                        <a:pt x="1828" y="1222"/>
                      </a:lnTo>
                      <a:lnTo>
                        <a:pt x="1820" y="1198"/>
                      </a:lnTo>
                      <a:lnTo>
                        <a:pt x="1756" y="1098"/>
                      </a:lnTo>
                      <a:lnTo>
                        <a:pt x="1756" y="1098"/>
                      </a:lnTo>
                      <a:lnTo>
                        <a:pt x="1722" y="1066"/>
                      </a:lnTo>
                      <a:lnTo>
                        <a:pt x="1680" y="1028"/>
                      </a:lnTo>
                      <a:lnTo>
                        <a:pt x="1680" y="1028"/>
                      </a:lnTo>
                      <a:lnTo>
                        <a:pt x="1662" y="1020"/>
                      </a:lnTo>
                      <a:lnTo>
                        <a:pt x="1628" y="1006"/>
                      </a:lnTo>
                      <a:lnTo>
                        <a:pt x="1586" y="992"/>
                      </a:lnTo>
                      <a:lnTo>
                        <a:pt x="1544" y="978"/>
                      </a:lnTo>
                      <a:lnTo>
                        <a:pt x="1756" y="960"/>
                      </a:lnTo>
                      <a:lnTo>
                        <a:pt x="1818" y="952"/>
                      </a:lnTo>
                      <a:lnTo>
                        <a:pt x="1882" y="942"/>
                      </a:lnTo>
                      <a:lnTo>
                        <a:pt x="1926" y="918"/>
                      </a:lnTo>
                      <a:lnTo>
                        <a:pt x="1970" y="876"/>
                      </a:lnTo>
                      <a:lnTo>
                        <a:pt x="2012" y="810"/>
                      </a:lnTo>
                      <a:lnTo>
                        <a:pt x="2044" y="734"/>
                      </a:lnTo>
                      <a:lnTo>
                        <a:pt x="2058" y="686"/>
                      </a:lnTo>
                      <a:lnTo>
                        <a:pt x="2086" y="544"/>
                      </a:lnTo>
                      <a:lnTo>
                        <a:pt x="2108" y="452"/>
                      </a:lnTo>
                      <a:lnTo>
                        <a:pt x="2154" y="226"/>
                      </a:lnTo>
                      <a:lnTo>
                        <a:pt x="2164" y="114"/>
                      </a:lnTo>
                      <a:lnTo>
                        <a:pt x="2162" y="70"/>
                      </a:lnTo>
                      <a:close/>
                      <a:moveTo>
                        <a:pt x="1076" y="792"/>
                      </a:moveTo>
                      <a:lnTo>
                        <a:pt x="1076" y="792"/>
                      </a:lnTo>
                      <a:lnTo>
                        <a:pt x="1076" y="790"/>
                      </a:lnTo>
                      <a:lnTo>
                        <a:pt x="1076" y="790"/>
                      </a:lnTo>
                      <a:lnTo>
                        <a:pt x="1076" y="792"/>
                      </a:lnTo>
                      <a:close/>
                    </a:path>
                  </a:pathLst>
                </a:custGeom>
                <a:grpFill/>
                <a:ln w="9525">
                  <a:noFill/>
                  <a:round/>
                  <a:headEnd/>
                  <a:tailEnd/>
                </a:ln>
                <a:effectLst>
                  <a:glow rad="177800">
                    <a:schemeClr val="bg2">
                      <a:lumMod val="60000"/>
                      <a:lumOff val="40000"/>
                      <a:alpha val="11000"/>
                    </a:schemeClr>
                  </a:glow>
                  <a:softEdge rad="25400"/>
                </a:effectLst>
              </p:spPr>
              <p:txBody>
                <a:bodyPr vert="horz" wrap="square" lIns="91440" tIns="45720" rIns="91440" bIns="45720" numCol="1" anchor="t" anchorCtr="0" compatLnSpc="1">
                  <a:prstTxWarp prst="textNoShape">
                    <a:avLst/>
                  </a:prstTxWarp>
                </a:bodyPr>
                <a:lstStyle/>
                <a:p>
                  <a:endParaRPr lang="en-US"/>
                </a:p>
              </p:txBody>
            </p:sp>
          </p:grpSp>
          <p:grpSp>
            <p:nvGrpSpPr>
              <p:cNvPr id="229" name="Group 182"/>
              <p:cNvGrpSpPr>
                <a:grpSpLocks noChangeAspect="1"/>
              </p:cNvGrpSpPr>
              <p:nvPr/>
            </p:nvGrpSpPr>
            <p:grpSpPr>
              <a:xfrm rot="19493664">
                <a:off x="7783359" y="5358489"/>
                <a:ext cx="1188480" cy="974662"/>
                <a:chOff x="381000" y="304800"/>
                <a:chExt cx="3317876" cy="2720975"/>
              </a:xfrm>
              <a:solidFill>
                <a:schemeClr val="bg2">
                  <a:lumMod val="60000"/>
                  <a:lumOff val="40000"/>
                  <a:alpha val="1000"/>
                </a:schemeClr>
              </a:solidFill>
            </p:grpSpPr>
            <p:sp>
              <p:nvSpPr>
                <p:cNvPr id="230" name="Freeform 79"/>
                <p:cNvSpPr>
                  <a:spLocks/>
                </p:cNvSpPr>
                <p:nvPr/>
              </p:nvSpPr>
              <p:spPr bwMode="auto">
                <a:xfrm>
                  <a:off x="1660525" y="654050"/>
                  <a:ext cx="368300" cy="546100"/>
                </a:xfrm>
                <a:custGeom>
                  <a:avLst/>
                  <a:gdLst/>
                  <a:ahLst/>
                  <a:cxnLst>
                    <a:cxn ang="0">
                      <a:pos x="230" y="344"/>
                    </a:cxn>
                    <a:cxn ang="0">
                      <a:pos x="230" y="344"/>
                    </a:cxn>
                    <a:cxn ang="0">
                      <a:pos x="232" y="344"/>
                    </a:cxn>
                    <a:cxn ang="0">
                      <a:pos x="232" y="342"/>
                    </a:cxn>
                    <a:cxn ang="0">
                      <a:pos x="232" y="342"/>
                    </a:cxn>
                    <a:cxn ang="0">
                      <a:pos x="224" y="328"/>
                    </a:cxn>
                    <a:cxn ang="0">
                      <a:pos x="48" y="50"/>
                    </a:cxn>
                    <a:cxn ang="0">
                      <a:pos x="48" y="50"/>
                    </a:cxn>
                    <a:cxn ang="0">
                      <a:pos x="30" y="24"/>
                    </a:cxn>
                    <a:cxn ang="0">
                      <a:pos x="30" y="24"/>
                    </a:cxn>
                    <a:cxn ang="0">
                      <a:pos x="22" y="12"/>
                    </a:cxn>
                    <a:cxn ang="0">
                      <a:pos x="10" y="2"/>
                    </a:cxn>
                    <a:cxn ang="0">
                      <a:pos x="10" y="2"/>
                    </a:cxn>
                    <a:cxn ang="0">
                      <a:pos x="6" y="0"/>
                    </a:cxn>
                    <a:cxn ang="0">
                      <a:pos x="2" y="0"/>
                    </a:cxn>
                    <a:cxn ang="0">
                      <a:pos x="0" y="0"/>
                    </a:cxn>
                    <a:cxn ang="0">
                      <a:pos x="0" y="4"/>
                    </a:cxn>
                    <a:cxn ang="0">
                      <a:pos x="0" y="4"/>
                    </a:cxn>
                    <a:cxn ang="0">
                      <a:pos x="4" y="14"/>
                    </a:cxn>
                    <a:cxn ang="0">
                      <a:pos x="10" y="22"/>
                    </a:cxn>
                    <a:cxn ang="0">
                      <a:pos x="10" y="22"/>
                    </a:cxn>
                    <a:cxn ang="0">
                      <a:pos x="18" y="30"/>
                    </a:cxn>
                    <a:cxn ang="0">
                      <a:pos x="26" y="42"/>
                    </a:cxn>
                    <a:cxn ang="0">
                      <a:pos x="218" y="332"/>
                    </a:cxn>
                    <a:cxn ang="0">
                      <a:pos x="218" y="332"/>
                    </a:cxn>
                    <a:cxn ang="0">
                      <a:pos x="226" y="340"/>
                    </a:cxn>
                    <a:cxn ang="0">
                      <a:pos x="230" y="344"/>
                    </a:cxn>
                    <a:cxn ang="0">
                      <a:pos x="230" y="344"/>
                    </a:cxn>
                  </a:cxnLst>
                  <a:rect l="0" t="0" r="r" b="b"/>
                  <a:pathLst>
                    <a:path w="232" h="344">
                      <a:moveTo>
                        <a:pt x="230" y="344"/>
                      </a:moveTo>
                      <a:lnTo>
                        <a:pt x="230" y="344"/>
                      </a:lnTo>
                      <a:lnTo>
                        <a:pt x="232" y="344"/>
                      </a:lnTo>
                      <a:lnTo>
                        <a:pt x="232" y="342"/>
                      </a:lnTo>
                      <a:lnTo>
                        <a:pt x="232" y="342"/>
                      </a:lnTo>
                      <a:lnTo>
                        <a:pt x="224" y="328"/>
                      </a:lnTo>
                      <a:lnTo>
                        <a:pt x="48" y="50"/>
                      </a:lnTo>
                      <a:lnTo>
                        <a:pt x="48" y="50"/>
                      </a:lnTo>
                      <a:lnTo>
                        <a:pt x="30" y="24"/>
                      </a:lnTo>
                      <a:lnTo>
                        <a:pt x="30" y="24"/>
                      </a:lnTo>
                      <a:lnTo>
                        <a:pt x="22" y="12"/>
                      </a:lnTo>
                      <a:lnTo>
                        <a:pt x="10" y="2"/>
                      </a:lnTo>
                      <a:lnTo>
                        <a:pt x="10" y="2"/>
                      </a:lnTo>
                      <a:lnTo>
                        <a:pt x="6" y="0"/>
                      </a:lnTo>
                      <a:lnTo>
                        <a:pt x="2" y="0"/>
                      </a:lnTo>
                      <a:lnTo>
                        <a:pt x="0" y="0"/>
                      </a:lnTo>
                      <a:lnTo>
                        <a:pt x="0" y="4"/>
                      </a:lnTo>
                      <a:lnTo>
                        <a:pt x="0" y="4"/>
                      </a:lnTo>
                      <a:lnTo>
                        <a:pt x="4" y="14"/>
                      </a:lnTo>
                      <a:lnTo>
                        <a:pt x="10" y="22"/>
                      </a:lnTo>
                      <a:lnTo>
                        <a:pt x="10" y="22"/>
                      </a:lnTo>
                      <a:lnTo>
                        <a:pt x="18" y="30"/>
                      </a:lnTo>
                      <a:lnTo>
                        <a:pt x="26" y="42"/>
                      </a:lnTo>
                      <a:lnTo>
                        <a:pt x="218" y="332"/>
                      </a:lnTo>
                      <a:lnTo>
                        <a:pt x="218" y="332"/>
                      </a:lnTo>
                      <a:lnTo>
                        <a:pt x="226" y="340"/>
                      </a:lnTo>
                      <a:lnTo>
                        <a:pt x="230" y="344"/>
                      </a:lnTo>
                      <a:lnTo>
                        <a:pt x="230" y="34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31" name="Freeform 80"/>
                <p:cNvSpPr>
                  <a:spLocks/>
                </p:cNvSpPr>
                <p:nvPr/>
              </p:nvSpPr>
              <p:spPr bwMode="auto">
                <a:xfrm>
                  <a:off x="2032000" y="1216025"/>
                  <a:ext cx="1588" cy="1588"/>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32" name="Freeform 81"/>
                <p:cNvSpPr>
                  <a:spLocks/>
                </p:cNvSpPr>
                <p:nvPr/>
              </p:nvSpPr>
              <p:spPr bwMode="auto">
                <a:xfrm>
                  <a:off x="2057401" y="654050"/>
                  <a:ext cx="368300" cy="546100"/>
                </a:xfrm>
                <a:custGeom>
                  <a:avLst/>
                  <a:gdLst/>
                  <a:ahLst/>
                  <a:cxnLst>
                    <a:cxn ang="0">
                      <a:pos x="2" y="344"/>
                    </a:cxn>
                    <a:cxn ang="0">
                      <a:pos x="2" y="344"/>
                    </a:cxn>
                    <a:cxn ang="0">
                      <a:pos x="6" y="340"/>
                    </a:cxn>
                    <a:cxn ang="0">
                      <a:pos x="14" y="332"/>
                    </a:cxn>
                    <a:cxn ang="0">
                      <a:pos x="206" y="42"/>
                    </a:cxn>
                    <a:cxn ang="0">
                      <a:pos x="206" y="42"/>
                    </a:cxn>
                    <a:cxn ang="0">
                      <a:pos x="214" y="30"/>
                    </a:cxn>
                    <a:cxn ang="0">
                      <a:pos x="222" y="22"/>
                    </a:cxn>
                    <a:cxn ang="0">
                      <a:pos x="222" y="22"/>
                    </a:cxn>
                    <a:cxn ang="0">
                      <a:pos x="228" y="14"/>
                    </a:cxn>
                    <a:cxn ang="0">
                      <a:pos x="232" y="4"/>
                    </a:cxn>
                    <a:cxn ang="0">
                      <a:pos x="232" y="4"/>
                    </a:cxn>
                    <a:cxn ang="0">
                      <a:pos x="232" y="0"/>
                    </a:cxn>
                    <a:cxn ang="0">
                      <a:pos x="230" y="0"/>
                    </a:cxn>
                    <a:cxn ang="0">
                      <a:pos x="226" y="0"/>
                    </a:cxn>
                    <a:cxn ang="0">
                      <a:pos x="222" y="2"/>
                    </a:cxn>
                    <a:cxn ang="0">
                      <a:pos x="222" y="2"/>
                    </a:cxn>
                    <a:cxn ang="0">
                      <a:pos x="210" y="12"/>
                    </a:cxn>
                    <a:cxn ang="0">
                      <a:pos x="202" y="24"/>
                    </a:cxn>
                    <a:cxn ang="0">
                      <a:pos x="202" y="24"/>
                    </a:cxn>
                    <a:cxn ang="0">
                      <a:pos x="184" y="50"/>
                    </a:cxn>
                    <a:cxn ang="0">
                      <a:pos x="8" y="328"/>
                    </a:cxn>
                    <a:cxn ang="0">
                      <a:pos x="8" y="328"/>
                    </a:cxn>
                    <a:cxn ang="0">
                      <a:pos x="0" y="342"/>
                    </a:cxn>
                    <a:cxn ang="0">
                      <a:pos x="0" y="342"/>
                    </a:cxn>
                    <a:cxn ang="0">
                      <a:pos x="0" y="344"/>
                    </a:cxn>
                    <a:cxn ang="0">
                      <a:pos x="0" y="344"/>
                    </a:cxn>
                    <a:cxn ang="0">
                      <a:pos x="2" y="344"/>
                    </a:cxn>
                    <a:cxn ang="0">
                      <a:pos x="2" y="344"/>
                    </a:cxn>
                  </a:cxnLst>
                  <a:rect l="0" t="0" r="r" b="b"/>
                  <a:pathLst>
                    <a:path w="232" h="344">
                      <a:moveTo>
                        <a:pt x="2" y="344"/>
                      </a:moveTo>
                      <a:lnTo>
                        <a:pt x="2" y="344"/>
                      </a:lnTo>
                      <a:lnTo>
                        <a:pt x="6" y="340"/>
                      </a:lnTo>
                      <a:lnTo>
                        <a:pt x="14" y="332"/>
                      </a:lnTo>
                      <a:lnTo>
                        <a:pt x="206" y="42"/>
                      </a:lnTo>
                      <a:lnTo>
                        <a:pt x="206" y="42"/>
                      </a:lnTo>
                      <a:lnTo>
                        <a:pt x="214" y="30"/>
                      </a:lnTo>
                      <a:lnTo>
                        <a:pt x="222" y="22"/>
                      </a:lnTo>
                      <a:lnTo>
                        <a:pt x="222" y="22"/>
                      </a:lnTo>
                      <a:lnTo>
                        <a:pt x="228" y="14"/>
                      </a:lnTo>
                      <a:lnTo>
                        <a:pt x="232" y="4"/>
                      </a:lnTo>
                      <a:lnTo>
                        <a:pt x="232" y="4"/>
                      </a:lnTo>
                      <a:lnTo>
                        <a:pt x="232" y="0"/>
                      </a:lnTo>
                      <a:lnTo>
                        <a:pt x="230" y="0"/>
                      </a:lnTo>
                      <a:lnTo>
                        <a:pt x="226" y="0"/>
                      </a:lnTo>
                      <a:lnTo>
                        <a:pt x="222" y="2"/>
                      </a:lnTo>
                      <a:lnTo>
                        <a:pt x="222" y="2"/>
                      </a:lnTo>
                      <a:lnTo>
                        <a:pt x="210" y="12"/>
                      </a:lnTo>
                      <a:lnTo>
                        <a:pt x="202" y="24"/>
                      </a:lnTo>
                      <a:lnTo>
                        <a:pt x="202" y="24"/>
                      </a:lnTo>
                      <a:lnTo>
                        <a:pt x="184" y="50"/>
                      </a:lnTo>
                      <a:lnTo>
                        <a:pt x="8" y="328"/>
                      </a:lnTo>
                      <a:lnTo>
                        <a:pt x="8" y="328"/>
                      </a:lnTo>
                      <a:lnTo>
                        <a:pt x="0" y="342"/>
                      </a:lnTo>
                      <a:lnTo>
                        <a:pt x="0" y="342"/>
                      </a:lnTo>
                      <a:lnTo>
                        <a:pt x="0" y="344"/>
                      </a:lnTo>
                      <a:lnTo>
                        <a:pt x="0" y="344"/>
                      </a:lnTo>
                      <a:lnTo>
                        <a:pt x="2" y="344"/>
                      </a:lnTo>
                      <a:lnTo>
                        <a:pt x="2" y="34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33" name="Freeform 82"/>
                <p:cNvSpPr>
                  <a:spLocks noEditPoints="1"/>
                </p:cNvSpPr>
                <p:nvPr/>
              </p:nvSpPr>
              <p:spPr bwMode="auto">
                <a:xfrm>
                  <a:off x="381000" y="304800"/>
                  <a:ext cx="3317876" cy="2720975"/>
                </a:xfrm>
                <a:custGeom>
                  <a:avLst/>
                  <a:gdLst/>
                  <a:ahLst/>
                  <a:cxnLst>
                    <a:cxn ang="0">
                      <a:pos x="1784" y="18"/>
                    </a:cxn>
                    <a:cxn ang="0">
                      <a:pos x="1368" y="254"/>
                    </a:cxn>
                    <a:cxn ang="0">
                      <a:pos x="1096" y="632"/>
                    </a:cxn>
                    <a:cxn ang="0">
                      <a:pos x="1066" y="570"/>
                    </a:cxn>
                    <a:cxn ang="0">
                      <a:pos x="1044" y="562"/>
                    </a:cxn>
                    <a:cxn ang="0">
                      <a:pos x="1016" y="572"/>
                    </a:cxn>
                    <a:cxn ang="0">
                      <a:pos x="992" y="628"/>
                    </a:cxn>
                    <a:cxn ang="0">
                      <a:pos x="680" y="216"/>
                    </a:cxn>
                    <a:cxn ang="0">
                      <a:pos x="268" y="10"/>
                    </a:cxn>
                    <a:cxn ang="0">
                      <a:pos x="34" y="198"/>
                    </a:cxn>
                    <a:cxn ang="0">
                      <a:pos x="86" y="264"/>
                    </a:cxn>
                    <a:cxn ang="0">
                      <a:pos x="156" y="340"/>
                    </a:cxn>
                    <a:cxn ang="0">
                      <a:pos x="198" y="442"/>
                    </a:cxn>
                    <a:cxn ang="0">
                      <a:pos x="224" y="492"/>
                    </a:cxn>
                    <a:cxn ang="0">
                      <a:pos x="240" y="572"/>
                    </a:cxn>
                    <a:cxn ang="0">
                      <a:pos x="272" y="640"/>
                    </a:cxn>
                    <a:cxn ang="0">
                      <a:pos x="378" y="740"/>
                    </a:cxn>
                    <a:cxn ang="0">
                      <a:pos x="470" y="858"/>
                    </a:cxn>
                    <a:cxn ang="0">
                      <a:pos x="342" y="1124"/>
                    </a:cxn>
                    <a:cxn ang="0">
                      <a:pos x="376" y="1176"/>
                    </a:cxn>
                    <a:cxn ang="0">
                      <a:pos x="406" y="1268"/>
                    </a:cxn>
                    <a:cxn ang="0">
                      <a:pos x="458" y="1316"/>
                    </a:cxn>
                    <a:cxn ang="0">
                      <a:pos x="502" y="1380"/>
                    </a:cxn>
                    <a:cxn ang="0">
                      <a:pos x="536" y="1422"/>
                    </a:cxn>
                    <a:cxn ang="0">
                      <a:pos x="460" y="1554"/>
                    </a:cxn>
                    <a:cxn ang="0">
                      <a:pos x="414" y="1686"/>
                    </a:cxn>
                    <a:cxn ang="0">
                      <a:pos x="486" y="1704"/>
                    </a:cxn>
                    <a:cxn ang="0">
                      <a:pos x="586" y="1526"/>
                    </a:cxn>
                    <a:cxn ang="0">
                      <a:pos x="662" y="1528"/>
                    </a:cxn>
                    <a:cxn ang="0">
                      <a:pos x="700" y="1528"/>
                    </a:cxn>
                    <a:cxn ang="0">
                      <a:pos x="768" y="1532"/>
                    </a:cxn>
                    <a:cxn ang="0">
                      <a:pos x="816" y="1452"/>
                    </a:cxn>
                    <a:cxn ang="0">
                      <a:pos x="978" y="928"/>
                    </a:cxn>
                    <a:cxn ang="0">
                      <a:pos x="996" y="942"/>
                    </a:cxn>
                    <a:cxn ang="0">
                      <a:pos x="992" y="1208"/>
                    </a:cxn>
                    <a:cxn ang="0">
                      <a:pos x="1088" y="1112"/>
                    </a:cxn>
                    <a:cxn ang="0">
                      <a:pos x="1088" y="854"/>
                    </a:cxn>
                    <a:cxn ang="0">
                      <a:pos x="1138" y="1056"/>
                    </a:cxn>
                    <a:cxn ang="0">
                      <a:pos x="1284" y="1500"/>
                    </a:cxn>
                    <a:cxn ang="0">
                      <a:pos x="1334" y="1528"/>
                    </a:cxn>
                    <a:cxn ang="0">
                      <a:pos x="1406" y="1536"/>
                    </a:cxn>
                    <a:cxn ang="0">
                      <a:pos x="1458" y="1516"/>
                    </a:cxn>
                    <a:cxn ang="0">
                      <a:pos x="1542" y="1592"/>
                    </a:cxn>
                    <a:cxn ang="0">
                      <a:pos x="1626" y="1714"/>
                    </a:cxn>
                    <a:cxn ang="0">
                      <a:pos x="1680" y="1650"/>
                    </a:cxn>
                    <a:cxn ang="0">
                      <a:pos x="1618" y="1546"/>
                    </a:cxn>
                    <a:cxn ang="0">
                      <a:pos x="1560" y="1404"/>
                    </a:cxn>
                    <a:cxn ang="0">
                      <a:pos x="1616" y="1378"/>
                    </a:cxn>
                    <a:cxn ang="0">
                      <a:pos x="1634" y="1294"/>
                    </a:cxn>
                    <a:cxn ang="0">
                      <a:pos x="1706" y="1248"/>
                    </a:cxn>
                    <a:cxn ang="0">
                      <a:pos x="1726" y="1166"/>
                    </a:cxn>
                    <a:cxn ang="0">
                      <a:pos x="1702" y="1004"/>
                    </a:cxn>
                    <a:cxn ang="0">
                      <a:pos x="1528" y="790"/>
                    </a:cxn>
                    <a:cxn ang="0">
                      <a:pos x="1758" y="718"/>
                    </a:cxn>
                    <a:cxn ang="0">
                      <a:pos x="1830" y="612"/>
                    </a:cxn>
                    <a:cxn ang="0">
                      <a:pos x="1868" y="536"/>
                    </a:cxn>
                    <a:cxn ang="0">
                      <a:pos x="1876" y="472"/>
                    </a:cxn>
                    <a:cxn ang="0">
                      <a:pos x="1898" y="394"/>
                    </a:cxn>
                    <a:cxn ang="0">
                      <a:pos x="1964" y="304"/>
                    </a:cxn>
                    <a:cxn ang="0">
                      <a:pos x="2020" y="236"/>
                    </a:cxn>
                    <a:cxn ang="0">
                      <a:pos x="1040" y="574"/>
                    </a:cxn>
                  </a:cxnLst>
                  <a:rect l="0" t="0" r="r" b="b"/>
                  <a:pathLst>
                    <a:path w="2090" h="1714">
                      <a:moveTo>
                        <a:pt x="2088" y="78"/>
                      </a:moveTo>
                      <a:lnTo>
                        <a:pt x="2070" y="44"/>
                      </a:lnTo>
                      <a:lnTo>
                        <a:pt x="2028" y="16"/>
                      </a:lnTo>
                      <a:lnTo>
                        <a:pt x="1964" y="4"/>
                      </a:lnTo>
                      <a:lnTo>
                        <a:pt x="1896" y="0"/>
                      </a:lnTo>
                      <a:lnTo>
                        <a:pt x="1896" y="0"/>
                      </a:lnTo>
                      <a:lnTo>
                        <a:pt x="1876" y="2"/>
                      </a:lnTo>
                      <a:lnTo>
                        <a:pt x="1852" y="4"/>
                      </a:lnTo>
                      <a:lnTo>
                        <a:pt x="1822" y="10"/>
                      </a:lnTo>
                      <a:lnTo>
                        <a:pt x="1784" y="18"/>
                      </a:lnTo>
                      <a:lnTo>
                        <a:pt x="1740" y="30"/>
                      </a:lnTo>
                      <a:lnTo>
                        <a:pt x="1694" y="46"/>
                      </a:lnTo>
                      <a:lnTo>
                        <a:pt x="1642" y="66"/>
                      </a:lnTo>
                      <a:lnTo>
                        <a:pt x="1642" y="66"/>
                      </a:lnTo>
                      <a:lnTo>
                        <a:pt x="1592" y="92"/>
                      </a:lnTo>
                      <a:lnTo>
                        <a:pt x="1544" y="118"/>
                      </a:lnTo>
                      <a:lnTo>
                        <a:pt x="1498" y="148"/>
                      </a:lnTo>
                      <a:lnTo>
                        <a:pt x="1454" y="180"/>
                      </a:lnTo>
                      <a:lnTo>
                        <a:pt x="1410" y="216"/>
                      </a:lnTo>
                      <a:lnTo>
                        <a:pt x="1368" y="254"/>
                      </a:lnTo>
                      <a:lnTo>
                        <a:pt x="1328" y="296"/>
                      </a:lnTo>
                      <a:lnTo>
                        <a:pt x="1286" y="342"/>
                      </a:lnTo>
                      <a:lnTo>
                        <a:pt x="1286" y="342"/>
                      </a:lnTo>
                      <a:lnTo>
                        <a:pt x="1254" y="380"/>
                      </a:lnTo>
                      <a:lnTo>
                        <a:pt x="1224" y="420"/>
                      </a:lnTo>
                      <a:lnTo>
                        <a:pt x="1196" y="462"/>
                      </a:lnTo>
                      <a:lnTo>
                        <a:pt x="1170" y="504"/>
                      </a:lnTo>
                      <a:lnTo>
                        <a:pt x="1124" y="578"/>
                      </a:lnTo>
                      <a:lnTo>
                        <a:pt x="1096" y="632"/>
                      </a:lnTo>
                      <a:lnTo>
                        <a:pt x="1096" y="632"/>
                      </a:lnTo>
                      <a:lnTo>
                        <a:pt x="1092" y="622"/>
                      </a:lnTo>
                      <a:lnTo>
                        <a:pt x="1082" y="608"/>
                      </a:lnTo>
                      <a:lnTo>
                        <a:pt x="1082" y="608"/>
                      </a:lnTo>
                      <a:lnTo>
                        <a:pt x="1086" y="600"/>
                      </a:lnTo>
                      <a:lnTo>
                        <a:pt x="1088" y="592"/>
                      </a:lnTo>
                      <a:lnTo>
                        <a:pt x="1088" y="592"/>
                      </a:lnTo>
                      <a:lnTo>
                        <a:pt x="1086" y="584"/>
                      </a:lnTo>
                      <a:lnTo>
                        <a:pt x="1082" y="576"/>
                      </a:lnTo>
                      <a:lnTo>
                        <a:pt x="1074" y="572"/>
                      </a:lnTo>
                      <a:lnTo>
                        <a:pt x="1066" y="570"/>
                      </a:lnTo>
                      <a:lnTo>
                        <a:pt x="1066" y="570"/>
                      </a:lnTo>
                      <a:lnTo>
                        <a:pt x="1064" y="570"/>
                      </a:lnTo>
                      <a:lnTo>
                        <a:pt x="1066" y="564"/>
                      </a:lnTo>
                      <a:lnTo>
                        <a:pt x="1060" y="564"/>
                      </a:lnTo>
                      <a:lnTo>
                        <a:pt x="1056" y="564"/>
                      </a:lnTo>
                      <a:lnTo>
                        <a:pt x="1056" y="564"/>
                      </a:lnTo>
                      <a:lnTo>
                        <a:pt x="1050" y="558"/>
                      </a:lnTo>
                      <a:lnTo>
                        <a:pt x="1048" y="560"/>
                      </a:lnTo>
                      <a:lnTo>
                        <a:pt x="1048" y="558"/>
                      </a:lnTo>
                      <a:lnTo>
                        <a:pt x="1044" y="562"/>
                      </a:lnTo>
                      <a:lnTo>
                        <a:pt x="1038" y="560"/>
                      </a:lnTo>
                      <a:lnTo>
                        <a:pt x="1038" y="564"/>
                      </a:lnTo>
                      <a:lnTo>
                        <a:pt x="1034" y="564"/>
                      </a:lnTo>
                      <a:lnTo>
                        <a:pt x="1030" y="564"/>
                      </a:lnTo>
                      <a:lnTo>
                        <a:pt x="1034" y="572"/>
                      </a:lnTo>
                      <a:lnTo>
                        <a:pt x="1034" y="572"/>
                      </a:lnTo>
                      <a:lnTo>
                        <a:pt x="1034" y="572"/>
                      </a:lnTo>
                      <a:lnTo>
                        <a:pt x="1026" y="570"/>
                      </a:lnTo>
                      <a:lnTo>
                        <a:pt x="1026" y="570"/>
                      </a:lnTo>
                      <a:lnTo>
                        <a:pt x="1016" y="572"/>
                      </a:lnTo>
                      <a:lnTo>
                        <a:pt x="1010" y="576"/>
                      </a:lnTo>
                      <a:lnTo>
                        <a:pt x="1004" y="584"/>
                      </a:lnTo>
                      <a:lnTo>
                        <a:pt x="1004" y="592"/>
                      </a:lnTo>
                      <a:lnTo>
                        <a:pt x="1004" y="592"/>
                      </a:lnTo>
                      <a:lnTo>
                        <a:pt x="1004" y="598"/>
                      </a:lnTo>
                      <a:lnTo>
                        <a:pt x="1008" y="604"/>
                      </a:lnTo>
                      <a:lnTo>
                        <a:pt x="1008" y="604"/>
                      </a:lnTo>
                      <a:lnTo>
                        <a:pt x="998" y="618"/>
                      </a:lnTo>
                      <a:lnTo>
                        <a:pt x="992" y="628"/>
                      </a:lnTo>
                      <a:lnTo>
                        <a:pt x="992" y="628"/>
                      </a:lnTo>
                      <a:lnTo>
                        <a:pt x="962" y="574"/>
                      </a:lnTo>
                      <a:lnTo>
                        <a:pt x="918" y="500"/>
                      </a:lnTo>
                      <a:lnTo>
                        <a:pt x="892" y="460"/>
                      </a:lnTo>
                      <a:lnTo>
                        <a:pt x="864" y="420"/>
                      </a:lnTo>
                      <a:lnTo>
                        <a:pt x="834" y="378"/>
                      </a:lnTo>
                      <a:lnTo>
                        <a:pt x="802" y="342"/>
                      </a:lnTo>
                      <a:lnTo>
                        <a:pt x="802" y="342"/>
                      </a:lnTo>
                      <a:lnTo>
                        <a:pt x="762" y="296"/>
                      </a:lnTo>
                      <a:lnTo>
                        <a:pt x="720" y="254"/>
                      </a:lnTo>
                      <a:lnTo>
                        <a:pt x="680" y="216"/>
                      </a:lnTo>
                      <a:lnTo>
                        <a:pt x="636" y="180"/>
                      </a:lnTo>
                      <a:lnTo>
                        <a:pt x="592" y="148"/>
                      </a:lnTo>
                      <a:lnTo>
                        <a:pt x="546" y="118"/>
                      </a:lnTo>
                      <a:lnTo>
                        <a:pt x="498" y="92"/>
                      </a:lnTo>
                      <a:lnTo>
                        <a:pt x="448" y="66"/>
                      </a:lnTo>
                      <a:lnTo>
                        <a:pt x="448" y="66"/>
                      </a:lnTo>
                      <a:lnTo>
                        <a:pt x="396" y="46"/>
                      </a:lnTo>
                      <a:lnTo>
                        <a:pt x="348" y="30"/>
                      </a:lnTo>
                      <a:lnTo>
                        <a:pt x="306" y="18"/>
                      </a:lnTo>
                      <a:lnTo>
                        <a:pt x="268" y="10"/>
                      </a:lnTo>
                      <a:lnTo>
                        <a:pt x="238" y="4"/>
                      </a:lnTo>
                      <a:lnTo>
                        <a:pt x="214" y="2"/>
                      </a:lnTo>
                      <a:lnTo>
                        <a:pt x="194" y="0"/>
                      </a:lnTo>
                      <a:lnTo>
                        <a:pt x="126" y="4"/>
                      </a:lnTo>
                      <a:lnTo>
                        <a:pt x="62" y="16"/>
                      </a:lnTo>
                      <a:lnTo>
                        <a:pt x="20" y="44"/>
                      </a:lnTo>
                      <a:lnTo>
                        <a:pt x="2" y="78"/>
                      </a:lnTo>
                      <a:lnTo>
                        <a:pt x="0" y="112"/>
                      </a:lnTo>
                      <a:lnTo>
                        <a:pt x="12" y="154"/>
                      </a:lnTo>
                      <a:lnTo>
                        <a:pt x="34" y="198"/>
                      </a:lnTo>
                      <a:lnTo>
                        <a:pt x="34" y="198"/>
                      </a:lnTo>
                      <a:lnTo>
                        <a:pt x="44" y="214"/>
                      </a:lnTo>
                      <a:lnTo>
                        <a:pt x="56" y="226"/>
                      </a:lnTo>
                      <a:lnTo>
                        <a:pt x="60" y="232"/>
                      </a:lnTo>
                      <a:lnTo>
                        <a:pt x="66" y="234"/>
                      </a:lnTo>
                      <a:lnTo>
                        <a:pt x="66" y="234"/>
                      </a:lnTo>
                      <a:lnTo>
                        <a:pt x="70" y="236"/>
                      </a:lnTo>
                      <a:lnTo>
                        <a:pt x="74" y="240"/>
                      </a:lnTo>
                      <a:lnTo>
                        <a:pt x="80" y="252"/>
                      </a:lnTo>
                      <a:lnTo>
                        <a:pt x="86" y="264"/>
                      </a:lnTo>
                      <a:lnTo>
                        <a:pt x="86" y="264"/>
                      </a:lnTo>
                      <a:lnTo>
                        <a:pt x="94" y="278"/>
                      </a:lnTo>
                      <a:lnTo>
                        <a:pt x="104" y="290"/>
                      </a:lnTo>
                      <a:lnTo>
                        <a:pt x="112" y="296"/>
                      </a:lnTo>
                      <a:lnTo>
                        <a:pt x="118" y="300"/>
                      </a:lnTo>
                      <a:lnTo>
                        <a:pt x="118" y="300"/>
                      </a:lnTo>
                      <a:lnTo>
                        <a:pt x="126" y="304"/>
                      </a:lnTo>
                      <a:lnTo>
                        <a:pt x="132" y="310"/>
                      </a:lnTo>
                      <a:lnTo>
                        <a:pt x="146" y="324"/>
                      </a:lnTo>
                      <a:lnTo>
                        <a:pt x="156" y="340"/>
                      </a:lnTo>
                      <a:lnTo>
                        <a:pt x="160" y="350"/>
                      </a:lnTo>
                      <a:lnTo>
                        <a:pt x="160" y="350"/>
                      </a:lnTo>
                      <a:lnTo>
                        <a:pt x="160" y="354"/>
                      </a:lnTo>
                      <a:lnTo>
                        <a:pt x="164" y="360"/>
                      </a:lnTo>
                      <a:lnTo>
                        <a:pt x="176" y="374"/>
                      </a:lnTo>
                      <a:lnTo>
                        <a:pt x="192" y="394"/>
                      </a:lnTo>
                      <a:lnTo>
                        <a:pt x="192" y="394"/>
                      </a:lnTo>
                      <a:lnTo>
                        <a:pt x="198" y="416"/>
                      </a:lnTo>
                      <a:lnTo>
                        <a:pt x="200" y="434"/>
                      </a:lnTo>
                      <a:lnTo>
                        <a:pt x="198" y="442"/>
                      </a:lnTo>
                      <a:lnTo>
                        <a:pt x="196" y="446"/>
                      </a:lnTo>
                      <a:lnTo>
                        <a:pt x="196" y="446"/>
                      </a:lnTo>
                      <a:lnTo>
                        <a:pt x="194" y="450"/>
                      </a:lnTo>
                      <a:lnTo>
                        <a:pt x="196" y="454"/>
                      </a:lnTo>
                      <a:lnTo>
                        <a:pt x="202" y="462"/>
                      </a:lnTo>
                      <a:lnTo>
                        <a:pt x="214" y="472"/>
                      </a:lnTo>
                      <a:lnTo>
                        <a:pt x="214" y="472"/>
                      </a:lnTo>
                      <a:lnTo>
                        <a:pt x="216" y="476"/>
                      </a:lnTo>
                      <a:lnTo>
                        <a:pt x="222" y="486"/>
                      </a:lnTo>
                      <a:lnTo>
                        <a:pt x="224" y="492"/>
                      </a:lnTo>
                      <a:lnTo>
                        <a:pt x="226" y="498"/>
                      </a:lnTo>
                      <a:lnTo>
                        <a:pt x="226" y="506"/>
                      </a:lnTo>
                      <a:lnTo>
                        <a:pt x="222" y="512"/>
                      </a:lnTo>
                      <a:lnTo>
                        <a:pt x="222" y="512"/>
                      </a:lnTo>
                      <a:lnTo>
                        <a:pt x="220" y="518"/>
                      </a:lnTo>
                      <a:lnTo>
                        <a:pt x="220" y="526"/>
                      </a:lnTo>
                      <a:lnTo>
                        <a:pt x="222" y="536"/>
                      </a:lnTo>
                      <a:lnTo>
                        <a:pt x="226" y="546"/>
                      </a:lnTo>
                      <a:lnTo>
                        <a:pt x="236" y="564"/>
                      </a:lnTo>
                      <a:lnTo>
                        <a:pt x="240" y="572"/>
                      </a:lnTo>
                      <a:lnTo>
                        <a:pt x="244" y="574"/>
                      </a:lnTo>
                      <a:lnTo>
                        <a:pt x="244" y="574"/>
                      </a:lnTo>
                      <a:lnTo>
                        <a:pt x="248" y="578"/>
                      </a:lnTo>
                      <a:lnTo>
                        <a:pt x="250" y="582"/>
                      </a:lnTo>
                      <a:lnTo>
                        <a:pt x="256" y="594"/>
                      </a:lnTo>
                      <a:lnTo>
                        <a:pt x="260" y="612"/>
                      </a:lnTo>
                      <a:lnTo>
                        <a:pt x="260" y="612"/>
                      </a:lnTo>
                      <a:lnTo>
                        <a:pt x="260" y="614"/>
                      </a:lnTo>
                      <a:lnTo>
                        <a:pt x="264" y="624"/>
                      </a:lnTo>
                      <a:lnTo>
                        <a:pt x="272" y="640"/>
                      </a:lnTo>
                      <a:lnTo>
                        <a:pt x="288" y="660"/>
                      </a:lnTo>
                      <a:lnTo>
                        <a:pt x="288" y="660"/>
                      </a:lnTo>
                      <a:lnTo>
                        <a:pt x="304" y="680"/>
                      </a:lnTo>
                      <a:lnTo>
                        <a:pt x="314" y="694"/>
                      </a:lnTo>
                      <a:lnTo>
                        <a:pt x="328" y="714"/>
                      </a:lnTo>
                      <a:lnTo>
                        <a:pt x="328" y="714"/>
                      </a:lnTo>
                      <a:lnTo>
                        <a:pt x="332" y="718"/>
                      </a:lnTo>
                      <a:lnTo>
                        <a:pt x="338" y="724"/>
                      </a:lnTo>
                      <a:lnTo>
                        <a:pt x="356" y="732"/>
                      </a:lnTo>
                      <a:lnTo>
                        <a:pt x="378" y="740"/>
                      </a:lnTo>
                      <a:lnTo>
                        <a:pt x="430" y="746"/>
                      </a:lnTo>
                      <a:lnTo>
                        <a:pt x="484" y="746"/>
                      </a:lnTo>
                      <a:lnTo>
                        <a:pt x="534" y="746"/>
                      </a:lnTo>
                      <a:lnTo>
                        <a:pt x="604" y="752"/>
                      </a:lnTo>
                      <a:lnTo>
                        <a:pt x="622" y="754"/>
                      </a:lnTo>
                      <a:lnTo>
                        <a:pt x="622" y="754"/>
                      </a:lnTo>
                      <a:lnTo>
                        <a:pt x="562" y="790"/>
                      </a:lnTo>
                      <a:lnTo>
                        <a:pt x="518" y="820"/>
                      </a:lnTo>
                      <a:lnTo>
                        <a:pt x="488" y="842"/>
                      </a:lnTo>
                      <a:lnTo>
                        <a:pt x="470" y="858"/>
                      </a:lnTo>
                      <a:lnTo>
                        <a:pt x="462" y="868"/>
                      </a:lnTo>
                      <a:lnTo>
                        <a:pt x="458" y="874"/>
                      </a:lnTo>
                      <a:lnTo>
                        <a:pt x="458" y="876"/>
                      </a:lnTo>
                      <a:lnTo>
                        <a:pt x="458" y="878"/>
                      </a:lnTo>
                      <a:lnTo>
                        <a:pt x="384" y="988"/>
                      </a:lnTo>
                      <a:lnTo>
                        <a:pt x="388" y="1004"/>
                      </a:lnTo>
                      <a:lnTo>
                        <a:pt x="384" y="1022"/>
                      </a:lnTo>
                      <a:lnTo>
                        <a:pt x="366" y="1052"/>
                      </a:lnTo>
                      <a:lnTo>
                        <a:pt x="354" y="1078"/>
                      </a:lnTo>
                      <a:lnTo>
                        <a:pt x="342" y="1124"/>
                      </a:lnTo>
                      <a:lnTo>
                        <a:pt x="342" y="1124"/>
                      </a:lnTo>
                      <a:lnTo>
                        <a:pt x="342" y="1130"/>
                      </a:lnTo>
                      <a:lnTo>
                        <a:pt x="344" y="1142"/>
                      </a:lnTo>
                      <a:lnTo>
                        <a:pt x="348" y="1148"/>
                      </a:lnTo>
                      <a:lnTo>
                        <a:pt x="350" y="1156"/>
                      </a:lnTo>
                      <a:lnTo>
                        <a:pt x="356" y="1162"/>
                      </a:lnTo>
                      <a:lnTo>
                        <a:pt x="364" y="1166"/>
                      </a:lnTo>
                      <a:lnTo>
                        <a:pt x="364" y="1166"/>
                      </a:lnTo>
                      <a:lnTo>
                        <a:pt x="372" y="1170"/>
                      </a:lnTo>
                      <a:lnTo>
                        <a:pt x="376" y="1176"/>
                      </a:lnTo>
                      <a:lnTo>
                        <a:pt x="380" y="1184"/>
                      </a:lnTo>
                      <a:lnTo>
                        <a:pt x="382" y="1192"/>
                      </a:lnTo>
                      <a:lnTo>
                        <a:pt x="380" y="1206"/>
                      </a:lnTo>
                      <a:lnTo>
                        <a:pt x="380" y="1212"/>
                      </a:lnTo>
                      <a:lnTo>
                        <a:pt x="382" y="1244"/>
                      </a:lnTo>
                      <a:lnTo>
                        <a:pt x="382" y="1244"/>
                      </a:lnTo>
                      <a:lnTo>
                        <a:pt x="384" y="1248"/>
                      </a:lnTo>
                      <a:lnTo>
                        <a:pt x="392" y="1258"/>
                      </a:lnTo>
                      <a:lnTo>
                        <a:pt x="398" y="1264"/>
                      </a:lnTo>
                      <a:lnTo>
                        <a:pt x="406" y="1268"/>
                      </a:lnTo>
                      <a:lnTo>
                        <a:pt x="416" y="1272"/>
                      </a:lnTo>
                      <a:lnTo>
                        <a:pt x="428" y="1272"/>
                      </a:lnTo>
                      <a:lnTo>
                        <a:pt x="428" y="1272"/>
                      </a:lnTo>
                      <a:lnTo>
                        <a:pt x="440" y="1274"/>
                      </a:lnTo>
                      <a:lnTo>
                        <a:pt x="448" y="1280"/>
                      </a:lnTo>
                      <a:lnTo>
                        <a:pt x="452" y="1286"/>
                      </a:lnTo>
                      <a:lnTo>
                        <a:pt x="456" y="1294"/>
                      </a:lnTo>
                      <a:lnTo>
                        <a:pt x="458" y="1310"/>
                      </a:lnTo>
                      <a:lnTo>
                        <a:pt x="458" y="1316"/>
                      </a:lnTo>
                      <a:lnTo>
                        <a:pt x="458" y="1316"/>
                      </a:lnTo>
                      <a:lnTo>
                        <a:pt x="456" y="1338"/>
                      </a:lnTo>
                      <a:lnTo>
                        <a:pt x="458" y="1354"/>
                      </a:lnTo>
                      <a:lnTo>
                        <a:pt x="458" y="1360"/>
                      </a:lnTo>
                      <a:lnTo>
                        <a:pt x="460" y="1364"/>
                      </a:lnTo>
                      <a:lnTo>
                        <a:pt x="460" y="1364"/>
                      </a:lnTo>
                      <a:lnTo>
                        <a:pt x="468" y="1374"/>
                      </a:lnTo>
                      <a:lnTo>
                        <a:pt x="474" y="1378"/>
                      </a:lnTo>
                      <a:lnTo>
                        <a:pt x="486" y="1380"/>
                      </a:lnTo>
                      <a:lnTo>
                        <a:pt x="486" y="1380"/>
                      </a:lnTo>
                      <a:lnTo>
                        <a:pt x="502" y="1380"/>
                      </a:lnTo>
                      <a:lnTo>
                        <a:pt x="514" y="1384"/>
                      </a:lnTo>
                      <a:lnTo>
                        <a:pt x="522" y="1390"/>
                      </a:lnTo>
                      <a:lnTo>
                        <a:pt x="526" y="1394"/>
                      </a:lnTo>
                      <a:lnTo>
                        <a:pt x="526" y="1396"/>
                      </a:lnTo>
                      <a:lnTo>
                        <a:pt x="526" y="1396"/>
                      </a:lnTo>
                      <a:lnTo>
                        <a:pt x="526" y="1400"/>
                      </a:lnTo>
                      <a:lnTo>
                        <a:pt x="530" y="1404"/>
                      </a:lnTo>
                      <a:lnTo>
                        <a:pt x="532" y="1408"/>
                      </a:lnTo>
                      <a:lnTo>
                        <a:pt x="534" y="1414"/>
                      </a:lnTo>
                      <a:lnTo>
                        <a:pt x="536" y="1422"/>
                      </a:lnTo>
                      <a:lnTo>
                        <a:pt x="536" y="1432"/>
                      </a:lnTo>
                      <a:lnTo>
                        <a:pt x="532" y="1446"/>
                      </a:lnTo>
                      <a:lnTo>
                        <a:pt x="524" y="1462"/>
                      </a:lnTo>
                      <a:lnTo>
                        <a:pt x="524" y="1462"/>
                      </a:lnTo>
                      <a:lnTo>
                        <a:pt x="492" y="1522"/>
                      </a:lnTo>
                      <a:lnTo>
                        <a:pt x="478" y="1540"/>
                      </a:lnTo>
                      <a:lnTo>
                        <a:pt x="472" y="1546"/>
                      </a:lnTo>
                      <a:lnTo>
                        <a:pt x="466" y="1550"/>
                      </a:lnTo>
                      <a:lnTo>
                        <a:pt x="466" y="1550"/>
                      </a:lnTo>
                      <a:lnTo>
                        <a:pt x="460" y="1554"/>
                      </a:lnTo>
                      <a:lnTo>
                        <a:pt x="454" y="1560"/>
                      </a:lnTo>
                      <a:lnTo>
                        <a:pt x="440" y="1578"/>
                      </a:lnTo>
                      <a:lnTo>
                        <a:pt x="424" y="1604"/>
                      </a:lnTo>
                      <a:lnTo>
                        <a:pt x="424" y="1604"/>
                      </a:lnTo>
                      <a:lnTo>
                        <a:pt x="420" y="1614"/>
                      </a:lnTo>
                      <a:lnTo>
                        <a:pt x="412" y="1636"/>
                      </a:lnTo>
                      <a:lnTo>
                        <a:pt x="410" y="1650"/>
                      </a:lnTo>
                      <a:lnTo>
                        <a:pt x="408" y="1666"/>
                      </a:lnTo>
                      <a:lnTo>
                        <a:pt x="410" y="1680"/>
                      </a:lnTo>
                      <a:lnTo>
                        <a:pt x="414" y="1686"/>
                      </a:lnTo>
                      <a:lnTo>
                        <a:pt x="416" y="1692"/>
                      </a:lnTo>
                      <a:lnTo>
                        <a:pt x="416" y="1692"/>
                      </a:lnTo>
                      <a:lnTo>
                        <a:pt x="426" y="1702"/>
                      </a:lnTo>
                      <a:lnTo>
                        <a:pt x="438" y="1710"/>
                      </a:lnTo>
                      <a:lnTo>
                        <a:pt x="450" y="1714"/>
                      </a:lnTo>
                      <a:lnTo>
                        <a:pt x="456" y="1714"/>
                      </a:lnTo>
                      <a:lnTo>
                        <a:pt x="464" y="1714"/>
                      </a:lnTo>
                      <a:lnTo>
                        <a:pt x="470" y="1712"/>
                      </a:lnTo>
                      <a:lnTo>
                        <a:pt x="478" y="1710"/>
                      </a:lnTo>
                      <a:lnTo>
                        <a:pt x="486" y="1704"/>
                      </a:lnTo>
                      <a:lnTo>
                        <a:pt x="492" y="1698"/>
                      </a:lnTo>
                      <a:lnTo>
                        <a:pt x="500" y="1690"/>
                      </a:lnTo>
                      <a:lnTo>
                        <a:pt x="508" y="1678"/>
                      </a:lnTo>
                      <a:lnTo>
                        <a:pt x="514" y="1666"/>
                      </a:lnTo>
                      <a:lnTo>
                        <a:pt x="522" y="1650"/>
                      </a:lnTo>
                      <a:lnTo>
                        <a:pt x="522" y="1650"/>
                      </a:lnTo>
                      <a:lnTo>
                        <a:pt x="548" y="1592"/>
                      </a:lnTo>
                      <a:lnTo>
                        <a:pt x="568" y="1554"/>
                      </a:lnTo>
                      <a:lnTo>
                        <a:pt x="582" y="1532"/>
                      </a:lnTo>
                      <a:lnTo>
                        <a:pt x="586" y="1526"/>
                      </a:lnTo>
                      <a:lnTo>
                        <a:pt x="586" y="1526"/>
                      </a:lnTo>
                      <a:lnTo>
                        <a:pt x="590" y="1522"/>
                      </a:lnTo>
                      <a:lnTo>
                        <a:pt x="594" y="1518"/>
                      </a:lnTo>
                      <a:lnTo>
                        <a:pt x="600" y="1516"/>
                      </a:lnTo>
                      <a:lnTo>
                        <a:pt x="608" y="1514"/>
                      </a:lnTo>
                      <a:lnTo>
                        <a:pt x="620" y="1514"/>
                      </a:lnTo>
                      <a:lnTo>
                        <a:pt x="632" y="1516"/>
                      </a:lnTo>
                      <a:lnTo>
                        <a:pt x="648" y="1520"/>
                      </a:lnTo>
                      <a:lnTo>
                        <a:pt x="648" y="1520"/>
                      </a:lnTo>
                      <a:lnTo>
                        <a:pt x="662" y="1528"/>
                      </a:lnTo>
                      <a:lnTo>
                        <a:pt x="668" y="1532"/>
                      </a:lnTo>
                      <a:lnTo>
                        <a:pt x="670" y="1536"/>
                      </a:lnTo>
                      <a:lnTo>
                        <a:pt x="668" y="1536"/>
                      </a:lnTo>
                      <a:lnTo>
                        <a:pt x="664" y="1538"/>
                      </a:lnTo>
                      <a:lnTo>
                        <a:pt x="670" y="1538"/>
                      </a:lnTo>
                      <a:lnTo>
                        <a:pt x="670" y="1538"/>
                      </a:lnTo>
                      <a:lnTo>
                        <a:pt x="682" y="1536"/>
                      </a:lnTo>
                      <a:lnTo>
                        <a:pt x="692" y="1532"/>
                      </a:lnTo>
                      <a:lnTo>
                        <a:pt x="700" y="1528"/>
                      </a:lnTo>
                      <a:lnTo>
                        <a:pt x="700" y="1528"/>
                      </a:lnTo>
                      <a:lnTo>
                        <a:pt x="708" y="1522"/>
                      </a:lnTo>
                      <a:lnTo>
                        <a:pt x="716" y="1518"/>
                      </a:lnTo>
                      <a:lnTo>
                        <a:pt x="724" y="1516"/>
                      </a:lnTo>
                      <a:lnTo>
                        <a:pt x="724" y="1516"/>
                      </a:lnTo>
                      <a:lnTo>
                        <a:pt x="734" y="1518"/>
                      </a:lnTo>
                      <a:lnTo>
                        <a:pt x="744" y="1522"/>
                      </a:lnTo>
                      <a:lnTo>
                        <a:pt x="754" y="1528"/>
                      </a:lnTo>
                      <a:lnTo>
                        <a:pt x="754" y="1528"/>
                      </a:lnTo>
                      <a:lnTo>
                        <a:pt x="758" y="1530"/>
                      </a:lnTo>
                      <a:lnTo>
                        <a:pt x="768" y="1532"/>
                      </a:lnTo>
                      <a:lnTo>
                        <a:pt x="774" y="1532"/>
                      </a:lnTo>
                      <a:lnTo>
                        <a:pt x="780" y="1532"/>
                      </a:lnTo>
                      <a:lnTo>
                        <a:pt x="786" y="1528"/>
                      </a:lnTo>
                      <a:lnTo>
                        <a:pt x="794" y="1520"/>
                      </a:lnTo>
                      <a:lnTo>
                        <a:pt x="794" y="1520"/>
                      </a:lnTo>
                      <a:lnTo>
                        <a:pt x="800" y="1512"/>
                      </a:lnTo>
                      <a:lnTo>
                        <a:pt x="806" y="1500"/>
                      </a:lnTo>
                      <a:lnTo>
                        <a:pt x="812" y="1478"/>
                      </a:lnTo>
                      <a:lnTo>
                        <a:pt x="816" y="1458"/>
                      </a:lnTo>
                      <a:lnTo>
                        <a:pt x="816" y="1452"/>
                      </a:lnTo>
                      <a:lnTo>
                        <a:pt x="840" y="1406"/>
                      </a:lnTo>
                      <a:lnTo>
                        <a:pt x="844" y="1388"/>
                      </a:lnTo>
                      <a:lnTo>
                        <a:pt x="870" y="1386"/>
                      </a:lnTo>
                      <a:lnTo>
                        <a:pt x="894" y="1318"/>
                      </a:lnTo>
                      <a:lnTo>
                        <a:pt x="922" y="1204"/>
                      </a:lnTo>
                      <a:lnTo>
                        <a:pt x="952" y="1056"/>
                      </a:lnTo>
                      <a:lnTo>
                        <a:pt x="970" y="942"/>
                      </a:lnTo>
                      <a:lnTo>
                        <a:pt x="970" y="942"/>
                      </a:lnTo>
                      <a:lnTo>
                        <a:pt x="974" y="940"/>
                      </a:lnTo>
                      <a:lnTo>
                        <a:pt x="978" y="928"/>
                      </a:lnTo>
                      <a:lnTo>
                        <a:pt x="984" y="908"/>
                      </a:lnTo>
                      <a:lnTo>
                        <a:pt x="986" y="894"/>
                      </a:lnTo>
                      <a:lnTo>
                        <a:pt x="988" y="880"/>
                      </a:lnTo>
                      <a:lnTo>
                        <a:pt x="988" y="880"/>
                      </a:lnTo>
                      <a:lnTo>
                        <a:pt x="990" y="866"/>
                      </a:lnTo>
                      <a:lnTo>
                        <a:pt x="994" y="858"/>
                      </a:lnTo>
                      <a:lnTo>
                        <a:pt x="1000" y="856"/>
                      </a:lnTo>
                      <a:lnTo>
                        <a:pt x="1004" y="854"/>
                      </a:lnTo>
                      <a:lnTo>
                        <a:pt x="1004" y="880"/>
                      </a:lnTo>
                      <a:lnTo>
                        <a:pt x="996" y="942"/>
                      </a:lnTo>
                      <a:lnTo>
                        <a:pt x="998" y="962"/>
                      </a:lnTo>
                      <a:lnTo>
                        <a:pt x="990" y="990"/>
                      </a:lnTo>
                      <a:lnTo>
                        <a:pt x="990" y="1034"/>
                      </a:lnTo>
                      <a:lnTo>
                        <a:pt x="990" y="1046"/>
                      </a:lnTo>
                      <a:lnTo>
                        <a:pt x="990" y="1108"/>
                      </a:lnTo>
                      <a:lnTo>
                        <a:pt x="998" y="1112"/>
                      </a:lnTo>
                      <a:lnTo>
                        <a:pt x="998" y="1122"/>
                      </a:lnTo>
                      <a:lnTo>
                        <a:pt x="990" y="1130"/>
                      </a:lnTo>
                      <a:lnTo>
                        <a:pt x="992" y="1160"/>
                      </a:lnTo>
                      <a:lnTo>
                        <a:pt x="992" y="1208"/>
                      </a:lnTo>
                      <a:lnTo>
                        <a:pt x="1010" y="1248"/>
                      </a:lnTo>
                      <a:lnTo>
                        <a:pt x="1040" y="1274"/>
                      </a:lnTo>
                      <a:lnTo>
                        <a:pt x="1044" y="1246"/>
                      </a:lnTo>
                      <a:lnTo>
                        <a:pt x="1048" y="1274"/>
                      </a:lnTo>
                      <a:lnTo>
                        <a:pt x="1078" y="1248"/>
                      </a:lnTo>
                      <a:lnTo>
                        <a:pt x="1096" y="1208"/>
                      </a:lnTo>
                      <a:lnTo>
                        <a:pt x="1096" y="1160"/>
                      </a:lnTo>
                      <a:lnTo>
                        <a:pt x="1098" y="1130"/>
                      </a:lnTo>
                      <a:lnTo>
                        <a:pt x="1088" y="1122"/>
                      </a:lnTo>
                      <a:lnTo>
                        <a:pt x="1088" y="1112"/>
                      </a:lnTo>
                      <a:lnTo>
                        <a:pt x="1098" y="1108"/>
                      </a:lnTo>
                      <a:lnTo>
                        <a:pt x="1098" y="1046"/>
                      </a:lnTo>
                      <a:lnTo>
                        <a:pt x="1098" y="1034"/>
                      </a:lnTo>
                      <a:lnTo>
                        <a:pt x="1098" y="990"/>
                      </a:lnTo>
                      <a:lnTo>
                        <a:pt x="1088" y="962"/>
                      </a:lnTo>
                      <a:lnTo>
                        <a:pt x="1090" y="942"/>
                      </a:lnTo>
                      <a:lnTo>
                        <a:pt x="1084" y="880"/>
                      </a:lnTo>
                      <a:lnTo>
                        <a:pt x="1082" y="856"/>
                      </a:lnTo>
                      <a:lnTo>
                        <a:pt x="1082" y="856"/>
                      </a:lnTo>
                      <a:lnTo>
                        <a:pt x="1088" y="854"/>
                      </a:lnTo>
                      <a:lnTo>
                        <a:pt x="1094" y="858"/>
                      </a:lnTo>
                      <a:lnTo>
                        <a:pt x="1100" y="866"/>
                      </a:lnTo>
                      <a:lnTo>
                        <a:pt x="1102" y="880"/>
                      </a:lnTo>
                      <a:lnTo>
                        <a:pt x="1102" y="880"/>
                      </a:lnTo>
                      <a:lnTo>
                        <a:pt x="1102" y="894"/>
                      </a:lnTo>
                      <a:lnTo>
                        <a:pt x="1106" y="908"/>
                      </a:lnTo>
                      <a:lnTo>
                        <a:pt x="1112" y="928"/>
                      </a:lnTo>
                      <a:lnTo>
                        <a:pt x="1116" y="940"/>
                      </a:lnTo>
                      <a:lnTo>
                        <a:pt x="1120" y="942"/>
                      </a:lnTo>
                      <a:lnTo>
                        <a:pt x="1138" y="1056"/>
                      </a:lnTo>
                      <a:lnTo>
                        <a:pt x="1168" y="1204"/>
                      </a:lnTo>
                      <a:lnTo>
                        <a:pt x="1196" y="1318"/>
                      </a:lnTo>
                      <a:lnTo>
                        <a:pt x="1220" y="1386"/>
                      </a:lnTo>
                      <a:lnTo>
                        <a:pt x="1246" y="1388"/>
                      </a:lnTo>
                      <a:lnTo>
                        <a:pt x="1250" y="1406"/>
                      </a:lnTo>
                      <a:lnTo>
                        <a:pt x="1274" y="1452"/>
                      </a:lnTo>
                      <a:lnTo>
                        <a:pt x="1274" y="1452"/>
                      </a:lnTo>
                      <a:lnTo>
                        <a:pt x="1274" y="1458"/>
                      </a:lnTo>
                      <a:lnTo>
                        <a:pt x="1278" y="1478"/>
                      </a:lnTo>
                      <a:lnTo>
                        <a:pt x="1284" y="1500"/>
                      </a:lnTo>
                      <a:lnTo>
                        <a:pt x="1290" y="1512"/>
                      </a:lnTo>
                      <a:lnTo>
                        <a:pt x="1296" y="1520"/>
                      </a:lnTo>
                      <a:lnTo>
                        <a:pt x="1296" y="1520"/>
                      </a:lnTo>
                      <a:lnTo>
                        <a:pt x="1304" y="1528"/>
                      </a:lnTo>
                      <a:lnTo>
                        <a:pt x="1310" y="1532"/>
                      </a:lnTo>
                      <a:lnTo>
                        <a:pt x="1316" y="1532"/>
                      </a:lnTo>
                      <a:lnTo>
                        <a:pt x="1322" y="1532"/>
                      </a:lnTo>
                      <a:lnTo>
                        <a:pt x="1332" y="1530"/>
                      </a:lnTo>
                      <a:lnTo>
                        <a:pt x="1334" y="1528"/>
                      </a:lnTo>
                      <a:lnTo>
                        <a:pt x="1334" y="1528"/>
                      </a:lnTo>
                      <a:lnTo>
                        <a:pt x="1346" y="1522"/>
                      </a:lnTo>
                      <a:lnTo>
                        <a:pt x="1356" y="1518"/>
                      </a:lnTo>
                      <a:lnTo>
                        <a:pt x="1366" y="1516"/>
                      </a:lnTo>
                      <a:lnTo>
                        <a:pt x="1366" y="1516"/>
                      </a:lnTo>
                      <a:lnTo>
                        <a:pt x="1374" y="1518"/>
                      </a:lnTo>
                      <a:lnTo>
                        <a:pt x="1382" y="1522"/>
                      </a:lnTo>
                      <a:lnTo>
                        <a:pt x="1390" y="1528"/>
                      </a:lnTo>
                      <a:lnTo>
                        <a:pt x="1390" y="1528"/>
                      </a:lnTo>
                      <a:lnTo>
                        <a:pt x="1398" y="1532"/>
                      </a:lnTo>
                      <a:lnTo>
                        <a:pt x="1406" y="1536"/>
                      </a:lnTo>
                      <a:lnTo>
                        <a:pt x="1420" y="1538"/>
                      </a:lnTo>
                      <a:lnTo>
                        <a:pt x="1420" y="1538"/>
                      </a:lnTo>
                      <a:lnTo>
                        <a:pt x="1426" y="1538"/>
                      </a:lnTo>
                      <a:lnTo>
                        <a:pt x="1422" y="1536"/>
                      </a:lnTo>
                      <a:lnTo>
                        <a:pt x="1420" y="1536"/>
                      </a:lnTo>
                      <a:lnTo>
                        <a:pt x="1422" y="1532"/>
                      </a:lnTo>
                      <a:lnTo>
                        <a:pt x="1428" y="1528"/>
                      </a:lnTo>
                      <a:lnTo>
                        <a:pt x="1442" y="1520"/>
                      </a:lnTo>
                      <a:lnTo>
                        <a:pt x="1442" y="1520"/>
                      </a:lnTo>
                      <a:lnTo>
                        <a:pt x="1458" y="1516"/>
                      </a:lnTo>
                      <a:lnTo>
                        <a:pt x="1470" y="1514"/>
                      </a:lnTo>
                      <a:lnTo>
                        <a:pt x="1482" y="1514"/>
                      </a:lnTo>
                      <a:lnTo>
                        <a:pt x="1490" y="1516"/>
                      </a:lnTo>
                      <a:lnTo>
                        <a:pt x="1496" y="1518"/>
                      </a:lnTo>
                      <a:lnTo>
                        <a:pt x="1500" y="1522"/>
                      </a:lnTo>
                      <a:lnTo>
                        <a:pt x="1502" y="1526"/>
                      </a:lnTo>
                      <a:lnTo>
                        <a:pt x="1502" y="1526"/>
                      </a:lnTo>
                      <a:lnTo>
                        <a:pt x="1508" y="1532"/>
                      </a:lnTo>
                      <a:lnTo>
                        <a:pt x="1522" y="1554"/>
                      </a:lnTo>
                      <a:lnTo>
                        <a:pt x="1542" y="1592"/>
                      </a:lnTo>
                      <a:lnTo>
                        <a:pt x="1568" y="1650"/>
                      </a:lnTo>
                      <a:lnTo>
                        <a:pt x="1568" y="1650"/>
                      </a:lnTo>
                      <a:lnTo>
                        <a:pt x="1576" y="1666"/>
                      </a:lnTo>
                      <a:lnTo>
                        <a:pt x="1582" y="1678"/>
                      </a:lnTo>
                      <a:lnTo>
                        <a:pt x="1590" y="1690"/>
                      </a:lnTo>
                      <a:lnTo>
                        <a:pt x="1598" y="1698"/>
                      </a:lnTo>
                      <a:lnTo>
                        <a:pt x="1604" y="1704"/>
                      </a:lnTo>
                      <a:lnTo>
                        <a:pt x="1612" y="1710"/>
                      </a:lnTo>
                      <a:lnTo>
                        <a:pt x="1620" y="1712"/>
                      </a:lnTo>
                      <a:lnTo>
                        <a:pt x="1626" y="1714"/>
                      </a:lnTo>
                      <a:lnTo>
                        <a:pt x="1634" y="1714"/>
                      </a:lnTo>
                      <a:lnTo>
                        <a:pt x="1640" y="1714"/>
                      </a:lnTo>
                      <a:lnTo>
                        <a:pt x="1652" y="1710"/>
                      </a:lnTo>
                      <a:lnTo>
                        <a:pt x="1664" y="1702"/>
                      </a:lnTo>
                      <a:lnTo>
                        <a:pt x="1672" y="1692"/>
                      </a:lnTo>
                      <a:lnTo>
                        <a:pt x="1672" y="1692"/>
                      </a:lnTo>
                      <a:lnTo>
                        <a:pt x="1676" y="1686"/>
                      </a:lnTo>
                      <a:lnTo>
                        <a:pt x="1678" y="1680"/>
                      </a:lnTo>
                      <a:lnTo>
                        <a:pt x="1682" y="1666"/>
                      </a:lnTo>
                      <a:lnTo>
                        <a:pt x="1680" y="1650"/>
                      </a:lnTo>
                      <a:lnTo>
                        <a:pt x="1678" y="1636"/>
                      </a:lnTo>
                      <a:lnTo>
                        <a:pt x="1670" y="1614"/>
                      </a:lnTo>
                      <a:lnTo>
                        <a:pt x="1666" y="1604"/>
                      </a:lnTo>
                      <a:lnTo>
                        <a:pt x="1666" y="1604"/>
                      </a:lnTo>
                      <a:lnTo>
                        <a:pt x="1650" y="1578"/>
                      </a:lnTo>
                      <a:lnTo>
                        <a:pt x="1636" y="1560"/>
                      </a:lnTo>
                      <a:lnTo>
                        <a:pt x="1630" y="1554"/>
                      </a:lnTo>
                      <a:lnTo>
                        <a:pt x="1622" y="1550"/>
                      </a:lnTo>
                      <a:lnTo>
                        <a:pt x="1622" y="1550"/>
                      </a:lnTo>
                      <a:lnTo>
                        <a:pt x="1618" y="1546"/>
                      </a:lnTo>
                      <a:lnTo>
                        <a:pt x="1612" y="1540"/>
                      </a:lnTo>
                      <a:lnTo>
                        <a:pt x="1598" y="1522"/>
                      </a:lnTo>
                      <a:lnTo>
                        <a:pt x="1566" y="1462"/>
                      </a:lnTo>
                      <a:lnTo>
                        <a:pt x="1566" y="1462"/>
                      </a:lnTo>
                      <a:lnTo>
                        <a:pt x="1558" y="1446"/>
                      </a:lnTo>
                      <a:lnTo>
                        <a:pt x="1554" y="1432"/>
                      </a:lnTo>
                      <a:lnTo>
                        <a:pt x="1554" y="1422"/>
                      </a:lnTo>
                      <a:lnTo>
                        <a:pt x="1556" y="1414"/>
                      </a:lnTo>
                      <a:lnTo>
                        <a:pt x="1558" y="1408"/>
                      </a:lnTo>
                      <a:lnTo>
                        <a:pt x="1560" y="1404"/>
                      </a:lnTo>
                      <a:lnTo>
                        <a:pt x="1562" y="1400"/>
                      </a:lnTo>
                      <a:lnTo>
                        <a:pt x="1564" y="1396"/>
                      </a:lnTo>
                      <a:lnTo>
                        <a:pt x="1564" y="1396"/>
                      </a:lnTo>
                      <a:lnTo>
                        <a:pt x="1564" y="1394"/>
                      </a:lnTo>
                      <a:lnTo>
                        <a:pt x="1566" y="1390"/>
                      </a:lnTo>
                      <a:lnTo>
                        <a:pt x="1576" y="1384"/>
                      </a:lnTo>
                      <a:lnTo>
                        <a:pt x="1588" y="1380"/>
                      </a:lnTo>
                      <a:lnTo>
                        <a:pt x="1604" y="1380"/>
                      </a:lnTo>
                      <a:lnTo>
                        <a:pt x="1604" y="1380"/>
                      </a:lnTo>
                      <a:lnTo>
                        <a:pt x="1616" y="1378"/>
                      </a:lnTo>
                      <a:lnTo>
                        <a:pt x="1622" y="1374"/>
                      </a:lnTo>
                      <a:lnTo>
                        <a:pt x="1630" y="1364"/>
                      </a:lnTo>
                      <a:lnTo>
                        <a:pt x="1630" y="1364"/>
                      </a:lnTo>
                      <a:lnTo>
                        <a:pt x="1632" y="1360"/>
                      </a:lnTo>
                      <a:lnTo>
                        <a:pt x="1632" y="1354"/>
                      </a:lnTo>
                      <a:lnTo>
                        <a:pt x="1632" y="1338"/>
                      </a:lnTo>
                      <a:lnTo>
                        <a:pt x="1632" y="1316"/>
                      </a:lnTo>
                      <a:lnTo>
                        <a:pt x="1632" y="1316"/>
                      </a:lnTo>
                      <a:lnTo>
                        <a:pt x="1632" y="1310"/>
                      </a:lnTo>
                      <a:lnTo>
                        <a:pt x="1634" y="1294"/>
                      </a:lnTo>
                      <a:lnTo>
                        <a:pt x="1638" y="1286"/>
                      </a:lnTo>
                      <a:lnTo>
                        <a:pt x="1642" y="1280"/>
                      </a:lnTo>
                      <a:lnTo>
                        <a:pt x="1650" y="1274"/>
                      </a:lnTo>
                      <a:lnTo>
                        <a:pt x="1662" y="1272"/>
                      </a:lnTo>
                      <a:lnTo>
                        <a:pt x="1662" y="1272"/>
                      </a:lnTo>
                      <a:lnTo>
                        <a:pt x="1674" y="1272"/>
                      </a:lnTo>
                      <a:lnTo>
                        <a:pt x="1684" y="1268"/>
                      </a:lnTo>
                      <a:lnTo>
                        <a:pt x="1692" y="1264"/>
                      </a:lnTo>
                      <a:lnTo>
                        <a:pt x="1698" y="1258"/>
                      </a:lnTo>
                      <a:lnTo>
                        <a:pt x="1706" y="1248"/>
                      </a:lnTo>
                      <a:lnTo>
                        <a:pt x="1708" y="1244"/>
                      </a:lnTo>
                      <a:lnTo>
                        <a:pt x="1710" y="1212"/>
                      </a:lnTo>
                      <a:lnTo>
                        <a:pt x="1710" y="1212"/>
                      </a:lnTo>
                      <a:lnTo>
                        <a:pt x="1710" y="1206"/>
                      </a:lnTo>
                      <a:lnTo>
                        <a:pt x="1708" y="1192"/>
                      </a:lnTo>
                      <a:lnTo>
                        <a:pt x="1710" y="1184"/>
                      </a:lnTo>
                      <a:lnTo>
                        <a:pt x="1712" y="1176"/>
                      </a:lnTo>
                      <a:lnTo>
                        <a:pt x="1718" y="1170"/>
                      </a:lnTo>
                      <a:lnTo>
                        <a:pt x="1726" y="1166"/>
                      </a:lnTo>
                      <a:lnTo>
                        <a:pt x="1726" y="1166"/>
                      </a:lnTo>
                      <a:lnTo>
                        <a:pt x="1734" y="1162"/>
                      </a:lnTo>
                      <a:lnTo>
                        <a:pt x="1738" y="1156"/>
                      </a:lnTo>
                      <a:lnTo>
                        <a:pt x="1742" y="1148"/>
                      </a:lnTo>
                      <a:lnTo>
                        <a:pt x="1746" y="1142"/>
                      </a:lnTo>
                      <a:lnTo>
                        <a:pt x="1748" y="1130"/>
                      </a:lnTo>
                      <a:lnTo>
                        <a:pt x="1748" y="1124"/>
                      </a:lnTo>
                      <a:lnTo>
                        <a:pt x="1736" y="1078"/>
                      </a:lnTo>
                      <a:lnTo>
                        <a:pt x="1724" y="1052"/>
                      </a:lnTo>
                      <a:lnTo>
                        <a:pt x="1706" y="1022"/>
                      </a:lnTo>
                      <a:lnTo>
                        <a:pt x="1702" y="1004"/>
                      </a:lnTo>
                      <a:lnTo>
                        <a:pt x="1706" y="988"/>
                      </a:lnTo>
                      <a:lnTo>
                        <a:pt x="1632" y="878"/>
                      </a:lnTo>
                      <a:lnTo>
                        <a:pt x="1632" y="878"/>
                      </a:lnTo>
                      <a:lnTo>
                        <a:pt x="1632" y="876"/>
                      </a:lnTo>
                      <a:lnTo>
                        <a:pt x="1632" y="874"/>
                      </a:lnTo>
                      <a:lnTo>
                        <a:pt x="1628" y="868"/>
                      </a:lnTo>
                      <a:lnTo>
                        <a:pt x="1620" y="858"/>
                      </a:lnTo>
                      <a:lnTo>
                        <a:pt x="1600" y="842"/>
                      </a:lnTo>
                      <a:lnTo>
                        <a:pt x="1572" y="820"/>
                      </a:lnTo>
                      <a:lnTo>
                        <a:pt x="1528" y="790"/>
                      </a:lnTo>
                      <a:lnTo>
                        <a:pt x="1466" y="754"/>
                      </a:lnTo>
                      <a:lnTo>
                        <a:pt x="1486" y="752"/>
                      </a:lnTo>
                      <a:lnTo>
                        <a:pt x="1556" y="746"/>
                      </a:lnTo>
                      <a:lnTo>
                        <a:pt x="1606" y="746"/>
                      </a:lnTo>
                      <a:lnTo>
                        <a:pt x="1660" y="746"/>
                      </a:lnTo>
                      <a:lnTo>
                        <a:pt x="1712" y="740"/>
                      </a:lnTo>
                      <a:lnTo>
                        <a:pt x="1712" y="740"/>
                      </a:lnTo>
                      <a:lnTo>
                        <a:pt x="1734" y="732"/>
                      </a:lnTo>
                      <a:lnTo>
                        <a:pt x="1750" y="724"/>
                      </a:lnTo>
                      <a:lnTo>
                        <a:pt x="1758" y="718"/>
                      </a:lnTo>
                      <a:lnTo>
                        <a:pt x="1762" y="714"/>
                      </a:lnTo>
                      <a:lnTo>
                        <a:pt x="1762" y="714"/>
                      </a:lnTo>
                      <a:lnTo>
                        <a:pt x="1776" y="694"/>
                      </a:lnTo>
                      <a:lnTo>
                        <a:pt x="1786" y="680"/>
                      </a:lnTo>
                      <a:lnTo>
                        <a:pt x="1802" y="660"/>
                      </a:lnTo>
                      <a:lnTo>
                        <a:pt x="1802" y="660"/>
                      </a:lnTo>
                      <a:lnTo>
                        <a:pt x="1818" y="640"/>
                      </a:lnTo>
                      <a:lnTo>
                        <a:pt x="1826" y="624"/>
                      </a:lnTo>
                      <a:lnTo>
                        <a:pt x="1830" y="614"/>
                      </a:lnTo>
                      <a:lnTo>
                        <a:pt x="1830" y="612"/>
                      </a:lnTo>
                      <a:lnTo>
                        <a:pt x="1830" y="612"/>
                      </a:lnTo>
                      <a:lnTo>
                        <a:pt x="1834" y="594"/>
                      </a:lnTo>
                      <a:lnTo>
                        <a:pt x="1840" y="582"/>
                      </a:lnTo>
                      <a:lnTo>
                        <a:pt x="1842" y="578"/>
                      </a:lnTo>
                      <a:lnTo>
                        <a:pt x="1846" y="574"/>
                      </a:lnTo>
                      <a:lnTo>
                        <a:pt x="1846" y="574"/>
                      </a:lnTo>
                      <a:lnTo>
                        <a:pt x="1850" y="572"/>
                      </a:lnTo>
                      <a:lnTo>
                        <a:pt x="1854" y="564"/>
                      </a:lnTo>
                      <a:lnTo>
                        <a:pt x="1864" y="546"/>
                      </a:lnTo>
                      <a:lnTo>
                        <a:pt x="1868" y="536"/>
                      </a:lnTo>
                      <a:lnTo>
                        <a:pt x="1870" y="526"/>
                      </a:lnTo>
                      <a:lnTo>
                        <a:pt x="1870" y="518"/>
                      </a:lnTo>
                      <a:lnTo>
                        <a:pt x="1868" y="512"/>
                      </a:lnTo>
                      <a:lnTo>
                        <a:pt x="1868" y="512"/>
                      </a:lnTo>
                      <a:lnTo>
                        <a:pt x="1864" y="506"/>
                      </a:lnTo>
                      <a:lnTo>
                        <a:pt x="1864" y="498"/>
                      </a:lnTo>
                      <a:lnTo>
                        <a:pt x="1866" y="492"/>
                      </a:lnTo>
                      <a:lnTo>
                        <a:pt x="1868" y="486"/>
                      </a:lnTo>
                      <a:lnTo>
                        <a:pt x="1872" y="476"/>
                      </a:lnTo>
                      <a:lnTo>
                        <a:pt x="1876" y="472"/>
                      </a:lnTo>
                      <a:lnTo>
                        <a:pt x="1876" y="472"/>
                      </a:lnTo>
                      <a:lnTo>
                        <a:pt x="1888" y="462"/>
                      </a:lnTo>
                      <a:lnTo>
                        <a:pt x="1894" y="454"/>
                      </a:lnTo>
                      <a:lnTo>
                        <a:pt x="1894" y="450"/>
                      </a:lnTo>
                      <a:lnTo>
                        <a:pt x="1894" y="446"/>
                      </a:lnTo>
                      <a:lnTo>
                        <a:pt x="1894" y="446"/>
                      </a:lnTo>
                      <a:lnTo>
                        <a:pt x="1890" y="442"/>
                      </a:lnTo>
                      <a:lnTo>
                        <a:pt x="1890" y="434"/>
                      </a:lnTo>
                      <a:lnTo>
                        <a:pt x="1892" y="416"/>
                      </a:lnTo>
                      <a:lnTo>
                        <a:pt x="1898" y="394"/>
                      </a:lnTo>
                      <a:lnTo>
                        <a:pt x="1898" y="394"/>
                      </a:lnTo>
                      <a:lnTo>
                        <a:pt x="1914" y="374"/>
                      </a:lnTo>
                      <a:lnTo>
                        <a:pt x="1926" y="360"/>
                      </a:lnTo>
                      <a:lnTo>
                        <a:pt x="1928" y="354"/>
                      </a:lnTo>
                      <a:lnTo>
                        <a:pt x="1930" y="350"/>
                      </a:lnTo>
                      <a:lnTo>
                        <a:pt x="1930" y="350"/>
                      </a:lnTo>
                      <a:lnTo>
                        <a:pt x="1934" y="340"/>
                      </a:lnTo>
                      <a:lnTo>
                        <a:pt x="1944" y="324"/>
                      </a:lnTo>
                      <a:lnTo>
                        <a:pt x="1956" y="310"/>
                      </a:lnTo>
                      <a:lnTo>
                        <a:pt x="1964" y="304"/>
                      </a:lnTo>
                      <a:lnTo>
                        <a:pt x="1972" y="300"/>
                      </a:lnTo>
                      <a:lnTo>
                        <a:pt x="1972" y="300"/>
                      </a:lnTo>
                      <a:lnTo>
                        <a:pt x="1978" y="296"/>
                      </a:lnTo>
                      <a:lnTo>
                        <a:pt x="1986" y="290"/>
                      </a:lnTo>
                      <a:lnTo>
                        <a:pt x="1996" y="278"/>
                      </a:lnTo>
                      <a:lnTo>
                        <a:pt x="2004" y="264"/>
                      </a:lnTo>
                      <a:lnTo>
                        <a:pt x="2004" y="264"/>
                      </a:lnTo>
                      <a:lnTo>
                        <a:pt x="2010" y="252"/>
                      </a:lnTo>
                      <a:lnTo>
                        <a:pt x="2016" y="240"/>
                      </a:lnTo>
                      <a:lnTo>
                        <a:pt x="2020" y="236"/>
                      </a:lnTo>
                      <a:lnTo>
                        <a:pt x="2024" y="234"/>
                      </a:lnTo>
                      <a:lnTo>
                        <a:pt x="2024" y="234"/>
                      </a:lnTo>
                      <a:lnTo>
                        <a:pt x="2030" y="232"/>
                      </a:lnTo>
                      <a:lnTo>
                        <a:pt x="2034" y="226"/>
                      </a:lnTo>
                      <a:lnTo>
                        <a:pt x="2046" y="214"/>
                      </a:lnTo>
                      <a:lnTo>
                        <a:pt x="2056" y="198"/>
                      </a:lnTo>
                      <a:lnTo>
                        <a:pt x="2078" y="154"/>
                      </a:lnTo>
                      <a:lnTo>
                        <a:pt x="2090" y="112"/>
                      </a:lnTo>
                      <a:lnTo>
                        <a:pt x="2088" y="78"/>
                      </a:lnTo>
                      <a:close/>
                      <a:moveTo>
                        <a:pt x="1040" y="574"/>
                      </a:moveTo>
                      <a:lnTo>
                        <a:pt x="1040" y="574"/>
                      </a:lnTo>
                      <a:lnTo>
                        <a:pt x="1040" y="574"/>
                      </a:lnTo>
                      <a:lnTo>
                        <a:pt x="1040" y="574"/>
                      </a:lnTo>
                      <a:lnTo>
                        <a:pt x="1040" y="574"/>
                      </a:lnTo>
                      <a:close/>
                    </a:path>
                  </a:pathLst>
                </a:custGeom>
                <a:grpFill/>
                <a:ln w="9525">
                  <a:noFill/>
                  <a:round/>
                  <a:headEnd/>
                  <a:tailEnd/>
                </a:ln>
                <a:effectLst>
                  <a:glow rad="177800">
                    <a:schemeClr val="bg2">
                      <a:lumMod val="60000"/>
                      <a:lumOff val="40000"/>
                      <a:alpha val="11000"/>
                    </a:schemeClr>
                  </a:glow>
                  <a:softEdge rad="25400"/>
                </a:effectLst>
              </p:spPr>
              <p:txBody>
                <a:bodyPr vert="horz" wrap="square" lIns="91440" tIns="45720" rIns="91440" bIns="45720" numCol="1" anchor="t" anchorCtr="0" compatLnSpc="1">
                  <a:prstTxWarp prst="textNoShape">
                    <a:avLst/>
                  </a:prstTxWarp>
                </a:bodyPr>
                <a:lstStyle/>
                <a:p>
                  <a:endParaRPr lang="en-US"/>
                </a:p>
              </p:txBody>
            </p:sp>
          </p:grpSp>
        </p:grpSp>
        <p:grpSp>
          <p:nvGrpSpPr>
            <p:cNvPr id="137" name="Group 669"/>
            <p:cNvGrpSpPr/>
            <p:nvPr/>
          </p:nvGrpSpPr>
          <p:grpSpPr>
            <a:xfrm>
              <a:off x="-9" y="242195"/>
              <a:ext cx="9144001" cy="6615827"/>
              <a:chOff x="-9" y="242195"/>
              <a:chExt cx="9144001" cy="6615827"/>
            </a:xfrm>
          </p:grpSpPr>
          <p:grpSp>
            <p:nvGrpSpPr>
              <p:cNvPr id="179" name="Group 32"/>
              <p:cNvGrpSpPr>
                <a:grpSpLocks noChangeAspect="1"/>
              </p:cNvGrpSpPr>
              <p:nvPr/>
            </p:nvGrpSpPr>
            <p:grpSpPr>
              <a:xfrm rot="20059765">
                <a:off x="214282" y="242195"/>
                <a:ext cx="1611192" cy="1321331"/>
                <a:chOff x="492450" y="105224"/>
                <a:chExt cx="2967986" cy="2434032"/>
              </a:xfrm>
              <a:solidFill>
                <a:schemeClr val="bg2">
                  <a:lumMod val="60000"/>
                  <a:lumOff val="40000"/>
                  <a:alpha val="8000"/>
                </a:schemeClr>
              </a:solidFill>
            </p:grpSpPr>
            <p:sp>
              <p:nvSpPr>
                <p:cNvPr id="220" name="Freeform 79"/>
                <p:cNvSpPr>
                  <a:spLocks/>
                </p:cNvSpPr>
                <p:nvPr/>
              </p:nvSpPr>
              <p:spPr bwMode="auto">
                <a:xfrm>
                  <a:off x="1660525" y="654050"/>
                  <a:ext cx="368300" cy="546100"/>
                </a:xfrm>
                <a:custGeom>
                  <a:avLst/>
                  <a:gdLst/>
                  <a:ahLst/>
                  <a:cxnLst>
                    <a:cxn ang="0">
                      <a:pos x="230" y="344"/>
                    </a:cxn>
                    <a:cxn ang="0">
                      <a:pos x="230" y="344"/>
                    </a:cxn>
                    <a:cxn ang="0">
                      <a:pos x="232" y="344"/>
                    </a:cxn>
                    <a:cxn ang="0">
                      <a:pos x="232" y="342"/>
                    </a:cxn>
                    <a:cxn ang="0">
                      <a:pos x="232" y="342"/>
                    </a:cxn>
                    <a:cxn ang="0">
                      <a:pos x="224" y="328"/>
                    </a:cxn>
                    <a:cxn ang="0">
                      <a:pos x="48" y="50"/>
                    </a:cxn>
                    <a:cxn ang="0">
                      <a:pos x="48" y="50"/>
                    </a:cxn>
                    <a:cxn ang="0">
                      <a:pos x="30" y="24"/>
                    </a:cxn>
                    <a:cxn ang="0">
                      <a:pos x="30" y="24"/>
                    </a:cxn>
                    <a:cxn ang="0">
                      <a:pos x="22" y="12"/>
                    </a:cxn>
                    <a:cxn ang="0">
                      <a:pos x="10" y="2"/>
                    </a:cxn>
                    <a:cxn ang="0">
                      <a:pos x="10" y="2"/>
                    </a:cxn>
                    <a:cxn ang="0">
                      <a:pos x="6" y="0"/>
                    </a:cxn>
                    <a:cxn ang="0">
                      <a:pos x="2" y="0"/>
                    </a:cxn>
                    <a:cxn ang="0">
                      <a:pos x="0" y="0"/>
                    </a:cxn>
                    <a:cxn ang="0">
                      <a:pos x="0" y="4"/>
                    </a:cxn>
                    <a:cxn ang="0">
                      <a:pos x="0" y="4"/>
                    </a:cxn>
                    <a:cxn ang="0">
                      <a:pos x="4" y="14"/>
                    </a:cxn>
                    <a:cxn ang="0">
                      <a:pos x="10" y="22"/>
                    </a:cxn>
                    <a:cxn ang="0">
                      <a:pos x="10" y="22"/>
                    </a:cxn>
                    <a:cxn ang="0">
                      <a:pos x="18" y="30"/>
                    </a:cxn>
                    <a:cxn ang="0">
                      <a:pos x="26" y="42"/>
                    </a:cxn>
                    <a:cxn ang="0">
                      <a:pos x="218" y="332"/>
                    </a:cxn>
                    <a:cxn ang="0">
                      <a:pos x="218" y="332"/>
                    </a:cxn>
                    <a:cxn ang="0">
                      <a:pos x="226" y="340"/>
                    </a:cxn>
                    <a:cxn ang="0">
                      <a:pos x="230" y="344"/>
                    </a:cxn>
                    <a:cxn ang="0">
                      <a:pos x="230" y="344"/>
                    </a:cxn>
                  </a:cxnLst>
                  <a:rect l="0" t="0" r="r" b="b"/>
                  <a:pathLst>
                    <a:path w="232" h="344">
                      <a:moveTo>
                        <a:pt x="230" y="344"/>
                      </a:moveTo>
                      <a:lnTo>
                        <a:pt x="230" y="344"/>
                      </a:lnTo>
                      <a:lnTo>
                        <a:pt x="232" y="344"/>
                      </a:lnTo>
                      <a:lnTo>
                        <a:pt x="232" y="342"/>
                      </a:lnTo>
                      <a:lnTo>
                        <a:pt x="232" y="342"/>
                      </a:lnTo>
                      <a:lnTo>
                        <a:pt x="224" y="328"/>
                      </a:lnTo>
                      <a:lnTo>
                        <a:pt x="48" y="50"/>
                      </a:lnTo>
                      <a:lnTo>
                        <a:pt x="48" y="50"/>
                      </a:lnTo>
                      <a:lnTo>
                        <a:pt x="30" y="24"/>
                      </a:lnTo>
                      <a:lnTo>
                        <a:pt x="30" y="24"/>
                      </a:lnTo>
                      <a:lnTo>
                        <a:pt x="22" y="12"/>
                      </a:lnTo>
                      <a:lnTo>
                        <a:pt x="10" y="2"/>
                      </a:lnTo>
                      <a:lnTo>
                        <a:pt x="10" y="2"/>
                      </a:lnTo>
                      <a:lnTo>
                        <a:pt x="6" y="0"/>
                      </a:lnTo>
                      <a:lnTo>
                        <a:pt x="2" y="0"/>
                      </a:lnTo>
                      <a:lnTo>
                        <a:pt x="0" y="0"/>
                      </a:lnTo>
                      <a:lnTo>
                        <a:pt x="0" y="4"/>
                      </a:lnTo>
                      <a:lnTo>
                        <a:pt x="0" y="4"/>
                      </a:lnTo>
                      <a:lnTo>
                        <a:pt x="4" y="14"/>
                      </a:lnTo>
                      <a:lnTo>
                        <a:pt x="10" y="22"/>
                      </a:lnTo>
                      <a:lnTo>
                        <a:pt x="10" y="22"/>
                      </a:lnTo>
                      <a:lnTo>
                        <a:pt x="18" y="30"/>
                      </a:lnTo>
                      <a:lnTo>
                        <a:pt x="26" y="42"/>
                      </a:lnTo>
                      <a:lnTo>
                        <a:pt x="218" y="332"/>
                      </a:lnTo>
                      <a:lnTo>
                        <a:pt x="218" y="332"/>
                      </a:lnTo>
                      <a:lnTo>
                        <a:pt x="226" y="340"/>
                      </a:lnTo>
                      <a:lnTo>
                        <a:pt x="230" y="344"/>
                      </a:lnTo>
                      <a:lnTo>
                        <a:pt x="230" y="34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21" name="Freeform 80"/>
                <p:cNvSpPr>
                  <a:spLocks/>
                </p:cNvSpPr>
                <p:nvPr/>
              </p:nvSpPr>
              <p:spPr bwMode="auto">
                <a:xfrm>
                  <a:off x="2032000" y="1216025"/>
                  <a:ext cx="1588" cy="1588"/>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22" name="Freeform 81"/>
                <p:cNvSpPr>
                  <a:spLocks/>
                </p:cNvSpPr>
                <p:nvPr/>
              </p:nvSpPr>
              <p:spPr bwMode="auto">
                <a:xfrm>
                  <a:off x="2057401" y="654050"/>
                  <a:ext cx="368300" cy="546100"/>
                </a:xfrm>
                <a:custGeom>
                  <a:avLst/>
                  <a:gdLst/>
                  <a:ahLst/>
                  <a:cxnLst>
                    <a:cxn ang="0">
                      <a:pos x="2" y="344"/>
                    </a:cxn>
                    <a:cxn ang="0">
                      <a:pos x="2" y="344"/>
                    </a:cxn>
                    <a:cxn ang="0">
                      <a:pos x="6" y="340"/>
                    </a:cxn>
                    <a:cxn ang="0">
                      <a:pos x="14" y="332"/>
                    </a:cxn>
                    <a:cxn ang="0">
                      <a:pos x="206" y="42"/>
                    </a:cxn>
                    <a:cxn ang="0">
                      <a:pos x="206" y="42"/>
                    </a:cxn>
                    <a:cxn ang="0">
                      <a:pos x="214" y="30"/>
                    </a:cxn>
                    <a:cxn ang="0">
                      <a:pos x="222" y="22"/>
                    </a:cxn>
                    <a:cxn ang="0">
                      <a:pos x="222" y="22"/>
                    </a:cxn>
                    <a:cxn ang="0">
                      <a:pos x="228" y="14"/>
                    </a:cxn>
                    <a:cxn ang="0">
                      <a:pos x="232" y="4"/>
                    </a:cxn>
                    <a:cxn ang="0">
                      <a:pos x="232" y="4"/>
                    </a:cxn>
                    <a:cxn ang="0">
                      <a:pos x="232" y="0"/>
                    </a:cxn>
                    <a:cxn ang="0">
                      <a:pos x="230" y="0"/>
                    </a:cxn>
                    <a:cxn ang="0">
                      <a:pos x="226" y="0"/>
                    </a:cxn>
                    <a:cxn ang="0">
                      <a:pos x="222" y="2"/>
                    </a:cxn>
                    <a:cxn ang="0">
                      <a:pos x="222" y="2"/>
                    </a:cxn>
                    <a:cxn ang="0">
                      <a:pos x="210" y="12"/>
                    </a:cxn>
                    <a:cxn ang="0">
                      <a:pos x="202" y="24"/>
                    </a:cxn>
                    <a:cxn ang="0">
                      <a:pos x="202" y="24"/>
                    </a:cxn>
                    <a:cxn ang="0">
                      <a:pos x="184" y="50"/>
                    </a:cxn>
                    <a:cxn ang="0">
                      <a:pos x="8" y="328"/>
                    </a:cxn>
                    <a:cxn ang="0">
                      <a:pos x="8" y="328"/>
                    </a:cxn>
                    <a:cxn ang="0">
                      <a:pos x="0" y="342"/>
                    </a:cxn>
                    <a:cxn ang="0">
                      <a:pos x="0" y="342"/>
                    </a:cxn>
                    <a:cxn ang="0">
                      <a:pos x="0" y="344"/>
                    </a:cxn>
                    <a:cxn ang="0">
                      <a:pos x="0" y="344"/>
                    </a:cxn>
                    <a:cxn ang="0">
                      <a:pos x="2" y="344"/>
                    </a:cxn>
                    <a:cxn ang="0">
                      <a:pos x="2" y="344"/>
                    </a:cxn>
                  </a:cxnLst>
                  <a:rect l="0" t="0" r="r" b="b"/>
                  <a:pathLst>
                    <a:path w="232" h="344">
                      <a:moveTo>
                        <a:pt x="2" y="344"/>
                      </a:moveTo>
                      <a:lnTo>
                        <a:pt x="2" y="344"/>
                      </a:lnTo>
                      <a:lnTo>
                        <a:pt x="6" y="340"/>
                      </a:lnTo>
                      <a:lnTo>
                        <a:pt x="14" y="332"/>
                      </a:lnTo>
                      <a:lnTo>
                        <a:pt x="206" y="42"/>
                      </a:lnTo>
                      <a:lnTo>
                        <a:pt x="206" y="42"/>
                      </a:lnTo>
                      <a:lnTo>
                        <a:pt x="214" y="30"/>
                      </a:lnTo>
                      <a:lnTo>
                        <a:pt x="222" y="22"/>
                      </a:lnTo>
                      <a:lnTo>
                        <a:pt x="222" y="22"/>
                      </a:lnTo>
                      <a:lnTo>
                        <a:pt x="228" y="14"/>
                      </a:lnTo>
                      <a:lnTo>
                        <a:pt x="232" y="4"/>
                      </a:lnTo>
                      <a:lnTo>
                        <a:pt x="232" y="4"/>
                      </a:lnTo>
                      <a:lnTo>
                        <a:pt x="232" y="0"/>
                      </a:lnTo>
                      <a:lnTo>
                        <a:pt x="230" y="0"/>
                      </a:lnTo>
                      <a:lnTo>
                        <a:pt x="226" y="0"/>
                      </a:lnTo>
                      <a:lnTo>
                        <a:pt x="222" y="2"/>
                      </a:lnTo>
                      <a:lnTo>
                        <a:pt x="222" y="2"/>
                      </a:lnTo>
                      <a:lnTo>
                        <a:pt x="210" y="12"/>
                      </a:lnTo>
                      <a:lnTo>
                        <a:pt x="202" y="24"/>
                      </a:lnTo>
                      <a:lnTo>
                        <a:pt x="202" y="24"/>
                      </a:lnTo>
                      <a:lnTo>
                        <a:pt x="184" y="50"/>
                      </a:lnTo>
                      <a:lnTo>
                        <a:pt x="8" y="328"/>
                      </a:lnTo>
                      <a:lnTo>
                        <a:pt x="8" y="328"/>
                      </a:lnTo>
                      <a:lnTo>
                        <a:pt x="0" y="342"/>
                      </a:lnTo>
                      <a:lnTo>
                        <a:pt x="0" y="342"/>
                      </a:lnTo>
                      <a:lnTo>
                        <a:pt x="0" y="344"/>
                      </a:lnTo>
                      <a:lnTo>
                        <a:pt x="0" y="344"/>
                      </a:lnTo>
                      <a:lnTo>
                        <a:pt x="2" y="344"/>
                      </a:lnTo>
                      <a:lnTo>
                        <a:pt x="2" y="34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23" name="Freeform 82"/>
                <p:cNvSpPr>
                  <a:spLocks noEditPoints="1"/>
                </p:cNvSpPr>
                <p:nvPr/>
              </p:nvSpPr>
              <p:spPr bwMode="auto">
                <a:xfrm rot="650724">
                  <a:off x="492450" y="105224"/>
                  <a:ext cx="2967986" cy="2434032"/>
                </a:xfrm>
                <a:custGeom>
                  <a:avLst/>
                  <a:gdLst/>
                  <a:ahLst/>
                  <a:cxnLst>
                    <a:cxn ang="0">
                      <a:pos x="1784" y="18"/>
                    </a:cxn>
                    <a:cxn ang="0">
                      <a:pos x="1368" y="254"/>
                    </a:cxn>
                    <a:cxn ang="0">
                      <a:pos x="1096" y="632"/>
                    </a:cxn>
                    <a:cxn ang="0">
                      <a:pos x="1066" y="570"/>
                    </a:cxn>
                    <a:cxn ang="0">
                      <a:pos x="1044" y="562"/>
                    </a:cxn>
                    <a:cxn ang="0">
                      <a:pos x="1016" y="572"/>
                    </a:cxn>
                    <a:cxn ang="0">
                      <a:pos x="992" y="628"/>
                    </a:cxn>
                    <a:cxn ang="0">
                      <a:pos x="680" y="216"/>
                    </a:cxn>
                    <a:cxn ang="0">
                      <a:pos x="268" y="10"/>
                    </a:cxn>
                    <a:cxn ang="0">
                      <a:pos x="34" y="198"/>
                    </a:cxn>
                    <a:cxn ang="0">
                      <a:pos x="86" y="264"/>
                    </a:cxn>
                    <a:cxn ang="0">
                      <a:pos x="156" y="340"/>
                    </a:cxn>
                    <a:cxn ang="0">
                      <a:pos x="198" y="442"/>
                    </a:cxn>
                    <a:cxn ang="0">
                      <a:pos x="224" y="492"/>
                    </a:cxn>
                    <a:cxn ang="0">
                      <a:pos x="240" y="572"/>
                    </a:cxn>
                    <a:cxn ang="0">
                      <a:pos x="272" y="640"/>
                    </a:cxn>
                    <a:cxn ang="0">
                      <a:pos x="378" y="740"/>
                    </a:cxn>
                    <a:cxn ang="0">
                      <a:pos x="470" y="858"/>
                    </a:cxn>
                    <a:cxn ang="0">
                      <a:pos x="342" y="1124"/>
                    </a:cxn>
                    <a:cxn ang="0">
                      <a:pos x="376" y="1176"/>
                    </a:cxn>
                    <a:cxn ang="0">
                      <a:pos x="406" y="1268"/>
                    </a:cxn>
                    <a:cxn ang="0">
                      <a:pos x="458" y="1316"/>
                    </a:cxn>
                    <a:cxn ang="0">
                      <a:pos x="502" y="1380"/>
                    </a:cxn>
                    <a:cxn ang="0">
                      <a:pos x="536" y="1422"/>
                    </a:cxn>
                    <a:cxn ang="0">
                      <a:pos x="460" y="1554"/>
                    </a:cxn>
                    <a:cxn ang="0">
                      <a:pos x="414" y="1686"/>
                    </a:cxn>
                    <a:cxn ang="0">
                      <a:pos x="486" y="1704"/>
                    </a:cxn>
                    <a:cxn ang="0">
                      <a:pos x="586" y="1526"/>
                    </a:cxn>
                    <a:cxn ang="0">
                      <a:pos x="662" y="1528"/>
                    </a:cxn>
                    <a:cxn ang="0">
                      <a:pos x="700" y="1528"/>
                    </a:cxn>
                    <a:cxn ang="0">
                      <a:pos x="768" y="1532"/>
                    </a:cxn>
                    <a:cxn ang="0">
                      <a:pos x="816" y="1452"/>
                    </a:cxn>
                    <a:cxn ang="0">
                      <a:pos x="978" y="928"/>
                    </a:cxn>
                    <a:cxn ang="0">
                      <a:pos x="996" y="942"/>
                    </a:cxn>
                    <a:cxn ang="0">
                      <a:pos x="992" y="1208"/>
                    </a:cxn>
                    <a:cxn ang="0">
                      <a:pos x="1088" y="1112"/>
                    </a:cxn>
                    <a:cxn ang="0">
                      <a:pos x="1088" y="854"/>
                    </a:cxn>
                    <a:cxn ang="0">
                      <a:pos x="1138" y="1056"/>
                    </a:cxn>
                    <a:cxn ang="0">
                      <a:pos x="1284" y="1500"/>
                    </a:cxn>
                    <a:cxn ang="0">
                      <a:pos x="1334" y="1528"/>
                    </a:cxn>
                    <a:cxn ang="0">
                      <a:pos x="1406" y="1536"/>
                    </a:cxn>
                    <a:cxn ang="0">
                      <a:pos x="1458" y="1516"/>
                    </a:cxn>
                    <a:cxn ang="0">
                      <a:pos x="1542" y="1592"/>
                    </a:cxn>
                    <a:cxn ang="0">
                      <a:pos x="1626" y="1714"/>
                    </a:cxn>
                    <a:cxn ang="0">
                      <a:pos x="1680" y="1650"/>
                    </a:cxn>
                    <a:cxn ang="0">
                      <a:pos x="1618" y="1546"/>
                    </a:cxn>
                    <a:cxn ang="0">
                      <a:pos x="1560" y="1404"/>
                    </a:cxn>
                    <a:cxn ang="0">
                      <a:pos x="1616" y="1378"/>
                    </a:cxn>
                    <a:cxn ang="0">
                      <a:pos x="1634" y="1294"/>
                    </a:cxn>
                    <a:cxn ang="0">
                      <a:pos x="1706" y="1248"/>
                    </a:cxn>
                    <a:cxn ang="0">
                      <a:pos x="1726" y="1166"/>
                    </a:cxn>
                    <a:cxn ang="0">
                      <a:pos x="1702" y="1004"/>
                    </a:cxn>
                    <a:cxn ang="0">
                      <a:pos x="1528" y="790"/>
                    </a:cxn>
                    <a:cxn ang="0">
                      <a:pos x="1758" y="718"/>
                    </a:cxn>
                    <a:cxn ang="0">
                      <a:pos x="1830" y="612"/>
                    </a:cxn>
                    <a:cxn ang="0">
                      <a:pos x="1868" y="536"/>
                    </a:cxn>
                    <a:cxn ang="0">
                      <a:pos x="1876" y="472"/>
                    </a:cxn>
                    <a:cxn ang="0">
                      <a:pos x="1898" y="394"/>
                    </a:cxn>
                    <a:cxn ang="0">
                      <a:pos x="1964" y="304"/>
                    </a:cxn>
                    <a:cxn ang="0">
                      <a:pos x="2020" y="236"/>
                    </a:cxn>
                    <a:cxn ang="0">
                      <a:pos x="1040" y="574"/>
                    </a:cxn>
                  </a:cxnLst>
                  <a:rect l="0" t="0" r="r" b="b"/>
                  <a:pathLst>
                    <a:path w="2090" h="1714">
                      <a:moveTo>
                        <a:pt x="2088" y="78"/>
                      </a:moveTo>
                      <a:lnTo>
                        <a:pt x="2070" y="44"/>
                      </a:lnTo>
                      <a:lnTo>
                        <a:pt x="2028" y="16"/>
                      </a:lnTo>
                      <a:lnTo>
                        <a:pt x="1964" y="4"/>
                      </a:lnTo>
                      <a:lnTo>
                        <a:pt x="1896" y="0"/>
                      </a:lnTo>
                      <a:lnTo>
                        <a:pt x="1896" y="0"/>
                      </a:lnTo>
                      <a:lnTo>
                        <a:pt x="1876" y="2"/>
                      </a:lnTo>
                      <a:lnTo>
                        <a:pt x="1852" y="4"/>
                      </a:lnTo>
                      <a:lnTo>
                        <a:pt x="1822" y="10"/>
                      </a:lnTo>
                      <a:lnTo>
                        <a:pt x="1784" y="18"/>
                      </a:lnTo>
                      <a:lnTo>
                        <a:pt x="1740" y="30"/>
                      </a:lnTo>
                      <a:lnTo>
                        <a:pt x="1694" y="46"/>
                      </a:lnTo>
                      <a:lnTo>
                        <a:pt x="1642" y="66"/>
                      </a:lnTo>
                      <a:lnTo>
                        <a:pt x="1642" y="66"/>
                      </a:lnTo>
                      <a:lnTo>
                        <a:pt x="1592" y="92"/>
                      </a:lnTo>
                      <a:lnTo>
                        <a:pt x="1544" y="118"/>
                      </a:lnTo>
                      <a:lnTo>
                        <a:pt x="1498" y="148"/>
                      </a:lnTo>
                      <a:lnTo>
                        <a:pt x="1454" y="180"/>
                      </a:lnTo>
                      <a:lnTo>
                        <a:pt x="1410" y="216"/>
                      </a:lnTo>
                      <a:lnTo>
                        <a:pt x="1368" y="254"/>
                      </a:lnTo>
                      <a:lnTo>
                        <a:pt x="1328" y="296"/>
                      </a:lnTo>
                      <a:lnTo>
                        <a:pt x="1286" y="342"/>
                      </a:lnTo>
                      <a:lnTo>
                        <a:pt x="1286" y="342"/>
                      </a:lnTo>
                      <a:lnTo>
                        <a:pt x="1254" y="380"/>
                      </a:lnTo>
                      <a:lnTo>
                        <a:pt x="1224" y="420"/>
                      </a:lnTo>
                      <a:lnTo>
                        <a:pt x="1196" y="462"/>
                      </a:lnTo>
                      <a:lnTo>
                        <a:pt x="1170" y="504"/>
                      </a:lnTo>
                      <a:lnTo>
                        <a:pt x="1124" y="578"/>
                      </a:lnTo>
                      <a:lnTo>
                        <a:pt x="1096" y="632"/>
                      </a:lnTo>
                      <a:lnTo>
                        <a:pt x="1096" y="632"/>
                      </a:lnTo>
                      <a:lnTo>
                        <a:pt x="1092" y="622"/>
                      </a:lnTo>
                      <a:lnTo>
                        <a:pt x="1082" y="608"/>
                      </a:lnTo>
                      <a:lnTo>
                        <a:pt x="1082" y="608"/>
                      </a:lnTo>
                      <a:lnTo>
                        <a:pt x="1086" y="600"/>
                      </a:lnTo>
                      <a:lnTo>
                        <a:pt x="1088" y="592"/>
                      </a:lnTo>
                      <a:lnTo>
                        <a:pt x="1088" y="592"/>
                      </a:lnTo>
                      <a:lnTo>
                        <a:pt x="1086" y="584"/>
                      </a:lnTo>
                      <a:lnTo>
                        <a:pt x="1082" y="576"/>
                      </a:lnTo>
                      <a:lnTo>
                        <a:pt x="1074" y="572"/>
                      </a:lnTo>
                      <a:lnTo>
                        <a:pt x="1066" y="570"/>
                      </a:lnTo>
                      <a:lnTo>
                        <a:pt x="1066" y="570"/>
                      </a:lnTo>
                      <a:lnTo>
                        <a:pt x="1064" y="570"/>
                      </a:lnTo>
                      <a:lnTo>
                        <a:pt x="1066" y="564"/>
                      </a:lnTo>
                      <a:lnTo>
                        <a:pt x="1060" y="564"/>
                      </a:lnTo>
                      <a:lnTo>
                        <a:pt x="1056" y="564"/>
                      </a:lnTo>
                      <a:lnTo>
                        <a:pt x="1056" y="564"/>
                      </a:lnTo>
                      <a:lnTo>
                        <a:pt x="1050" y="558"/>
                      </a:lnTo>
                      <a:lnTo>
                        <a:pt x="1048" y="560"/>
                      </a:lnTo>
                      <a:lnTo>
                        <a:pt x="1048" y="558"/>
                      </a:lnTo>
                      <a:lnTo>
                        <a:pt x="1044" y="562"/>
                      </a:lnTo>
                      <a:lnTo>
                        <a:pt x="1038" y="560"/>
                      </a:lnTo>
                      <a:lnTo>
                        <a:pt x="1038" y="564"/>
                      </a:lnTo>
                      <a:lnTo>
                        <a:pt x="1034" y="564"/>
                      </a:lnTo>
                      <a:lnTo>
                        <a:pt x="1030" y="564"/>
                      </a:lnTo>
                      <a:lnTo>
                        <a:pt x="1034" y="572"/>
                      </a:lnTo>
                      <a:lnTo>
                        <a:pt x="1034" y="572"/>
                      </a:lnTo>
                      <a:lnTo>
                        <a:pt x="1034" y="572"/>
                      </a:lnTo>
                      <a:lnTo>
                        <a:pt x="1026" y="570"/>
                      </a:lnTo>
                      <a:lnTo>
                        <a:pt x="1026" y="570"/>
                      </a:lnTo>
                      <a:lnTo>
                        <a:pt x="1016" y="572"/>
                      </a:lnTo>
                      <a:lnTo>
                        <a:pt x="1010" y="576"/>
                      </a:lnTo>
                      <a:lnTo>
                        <a:pt x="1004" y="584"/>
                      </a:lnTo>
                      <a:lnTo>
                        <a:pt x="1004" y="592"/>
                      </a:lnTo>
                      <a:lnTo>
                        <a:pt x="1004" y="592"/>
                      </a:lnTo>
                      <a:lnTo>
                        <a:pt x="1004" y="598"/>
                      </a:lnTo>
                      <a:lnTo>
                        <a:pt x="1008" y="604"/>
                      </a:lnTo>
                      <a:lnTo>
                        <a:pt x="1008" y="604"/>
                      </a:lnTo>
                      <a:lnTo>
                        <a:pt x="998" y="618"/>
                      </a:lnTo>
                      <a:lnTo>
                        <a:pt x="992" y="628"/>
                      </a:lnTo>
                      <a:lnTo>
                        <a:pt x="992" y="628"/>
                      </a:lnTo>
                      <a:lnTo>
                        <a:pt x="962" y="574"/>
                      </a:lnTo>
                      <a:lnTo>
                        <a:pt x="918" y="500"/>
                      </a:lnTo>
                      <a:lnTo>
                        <a:pt x="892" y="460"/>
                      </a:lnTo>
                      <a:lnTo>
                        <a:pt x="864" y="420"/>
                      </a:lnTo>
                      <a:lnTo>
                        <a:pt x="834" y="378"/>
                      </a:lnTo>
                      <a:lnTo>
                        <a:pt x="802" y="342"/>
                      </a:lnTo>
                      <a:lnTo>
                        <a:pt x="802" y="342"/>
                      </a:lnTo>
                      <a:lnTo>
                        <a:pt x="762" y="296"/>
                      </a:lnTo>
                      <a:lnTo>
                        <a:pt x="720" y="254"/>
                      </a:lnTo>
                      <a:lnTo>
                        <a:pt x="680" y="216"/>
                      </a:lnTo>
                      <a:lnTo>
                        <a:pt x="636" y="180"/>
                      </a:lnTo>
                      <a:lnTo>
                        <a:pt x="592" y="148"/>
                      </a:lnTo>
                      <a:lnTo>
                        <a:pt x="546" y="118"/>
                      </a:lnTo>
                      <a:lnTo>
                        <a:pt x="498" y="92"/>
                      </a:lnTo>
                      <a:lnTo>
                        <a:pt x="448" y="66"/>
                      </a:lnTo>
                      <a:lnTo>
                        <a:pt x="448" y="66"/>
                      </a:lnTo>
                      <a:lnTo>
                        <a:pt x="396" y="46"/>
                      </a:lnTo>
                      <a:lnTo>
                        <a:pt x="348" y="30"/>
                      </a:lnTo>
                      <a:lnTo>
                        <a:pt x="306" y="18"/>
                      </a:lnTo>
                      <a:lnTo>
                        <a:pt x="268" y="10"/>
                      </a:lnTo>
                      <a:lnTo>
                        <a:pt x="238" y="4"/>
                      </a:lnTo>
                      <a:lnTo>
                        <a:pt x="214" y="2"/>
                      </a:lnTo>
                      <a:lnTo>
                        <a:pt x="194" y="0"/>
                      </a:lnTo>
                      <a:lnTo>
                        <a:pt x="126" y="4"/>
                      </a:lnTo>
                      <a:lnTo>
                        <a:pt x="62" y="16"/>
                      </a:lnTo>
                      <a:lnTo>
                        <a:pt x="20" y="44"/>
                      </a:lnTo>
                      <a:lnTo>
                        <a:pt x="2" y="78"/>
                      </a:lnTo>
                      <a:lnTo>
                        <a:pt x="0" y="112"/>
                      </a:lnTo>
                      <a:lnTo>
                        <a:pt x="12" y="154"/>
                      </a:lnTo>
                      <a:lnTo>
                        <a:pt x="34" y="198"/>
                      </a:lnTo>
                      <a:lnTo>
                        <a:pt x="34" y="198"/>
                      </a:lnTo>
                      <a:lnTo>
                        <a:pt x="44" y="214"/>
                      </a:lnTo>
                      <a:lnTo>
                        <a:pt x="56" y="226"/>
                      </a:lnTo>
                      <a:lnTo>
                        <a:pt x="60" y="232"/>
                      </a:lnTo>
                      <a:lnTo>
                        <a:pt x="66" y="234"/>
                      </a:lnTo>
                      <a:lnTo>
                        <a:pt x="66" y="234"/>
                      </a:lnTo>
                      <a:lnTo>
                        <a:pt x="70" y="236"/>
                      </a:lnTo>
                      <a:lnTo>
                        <a:pt x="74" y="240"/>
                      </a:lnTo>
                      <a:lnTo>
                        <a:pt x="80" y="252"/>
                      </a:lnTo>
                      <a:lnTo>
                        <a:pt x="86" y="264"/>
                      </a:lnTo>
                      <a:lnTo>
                        <a:pt x="86" y="264"/>
                      </a:lnTo>
                      <a:lnTo>
                        <a:pt x="94" y="278"/>
                      </a:lnTo>
                      <a:lnTo>
                        <a:pt x="104" y="290"/>
                      </a:lnTo>
                      <a:lnTo>
                        <a:pt x="112" y="296"/>
                      </a:lnTo>
                      <a:lnTo>
                        <a:pt x="118" y="300"/>
                      </a:lnTo>
                      <a:lnTo>
                        <a:pt x="118" y="300"/>
                      </a:lnTo>
                      <a:lnTo>
                        <a:pt x="126" y="304"/>
                      </a:lnTo>
                      <a:lnTo>
                        <a:pt x="132" y="310"/>
                      </a:lnTo>
                      <a:lnTo>
                        <a:pt x="146" y="324"/>
                      </a:lnTo>
                      <a:lnTo>
                        <a:pt x="156" y="340"/>
                      </a:lnTo>
                      <a:lnTo>
                        <a:pt x="160" y="350"/>
                      </a:lnTo>
                      <a:lnTo>
                        <a:pt x="160" y="350"/>
                      </a:lnTo>
                      <a:lnTo>
                        <a:pt x="160" y="354"/>
                      </a:lnTo>
                      <a:lnTo>
                        <a:pt x="164" y="360"/>
                      </a:lnTo>
                      <a:lnTo>
                        <a:pt x="176" y="374"/>
                      </a:lnTo>
                      <a:lnTo>
                        <a:pt x="192" y="394"/>
                      </a:lnTo>
                      <a:lnTo>
                        <a:pt x="192" y="394"/>
                      </a:lnTo>
                      <a:lnTo>
                        <a:pt x="198" y="416"/>
                      </a:lnTo>
                      <a:lnTo>
                        <a:pt x="200" y="434"/>
                      </a:lnTo>
                      <a:lnTo>
                        <a:pt x="198" y="442"/>
                      </a:lnTo>
                      <a:lnTo>
                        <a:pt x="196" y="446"/>
                      </a:lnTo>
                      <a:lnTo>
                        <a:pt x="196" y="446"/>
                      </a:lnTo>
                      <a:lnTo>
                        <a:pt x="194" y="450"/>
                      </a:lnTo>
                      <a:lnTo>
                        <a:pt x="196" y="454"/>
                      </a:lnTo>
                      <a:lnTo>
                        <a:pt x="202" y="462"/>
                      </a:lnTo>
                      <a:lnTo>
                        <a:pt x="214" y="472"/>
                      </a:lnTo>
                      <a:lnTo>
                        <a:pt x="214" y="472"/>
                      </a:lnTo>
                      <a:lnTo>
                        <a:pt x="216" y="476"/>
                      </a:lnTo>
                      <a:lnTo>
                        <a:pt x="222" y="486"/>
                      </a:lnTo>
                      <a:lnTo>
                        <a:pt x="224" y="492"/>
                      </a:lnTo>
                      <a:lnTo>
                        <a:pt x="226" y="498"/>
                      </a:lnTo>
                      <a:lnTo>
                        <a:pt x="226" y="506"/>
                      </a:lnTo>
                      <a:lnTo>
                        <a:pt x="222" y="512"/>
                      </a:lnTo>
                      <a:lnTo>
                        <a:pt x="222" y="512"/>
                      </a:lnTo>
                      <a:lnTo>
                        <a:pt x="220" y="518"/>
                      </a:lnTo>
                      <a:lnTo>
                        <a:pt x="220" y="526"/>
                      </a:lnTo>
                      <a:lnTo>
                        <a:pt x="222" y="536"/>
                      </a:lnTo>
                      <a:lnTo>
                        <a:pt x="226" y="546"/>
                      </a:lnTo>
                      <a:lnTo>
                        <a:pt x="236" y="564"/>
                      </a:lnTo>
                      <a:lnTo>
                        <a:pt x="240" y="572"/>
                      </a:lnTo>
                      <a:lnTo>
                        <a:pt x="244" y="574"/>
                      </a:lnTo>
                      <a:lnTo>
                        <a:pt x="244" y="574"/>
                      </a:lnTo>
                      <a:lnTo>
                        <a:pt x="248" y="578"/>
                      </a:lnTo>
                      <a:lnTo>
                        <a:pt x="250" y="582"/>
                      </a:lnTo>
                      <a:lnTo>
                        <a:pt x="256" y="594"/>
                      </a:lnTo>
                      <a:lnTo>
                        <a:pt x="260" y="612"/>
                      </a:lnTo>
                      <a:lnTo>
                        <a:pt x="260" y="612"/>
                      </a:lnTo>
                      <a:lnTo>
                        <a:pt x="260" y="614"/>
                      </a:lnTo>
                      <a:lnTo>
                        <a:pt x="264" y="624"/>
                      </a:lnTo>
                      <a:lnTo>
                        <a:pt x="272" y="640"/>
                      </a:lnTo>
                      <a:lnTo>
                        <a:pt x="288" y="660"/>
                      </a:lnTo>
                      <a:lnTo>
                        <a:pt x="288" y="660"/>
                      </a:lnTo>
                      <a:lnTo>
                        <a:pt x="304" y="680"/>
                      </a:lnTo>
                      <a:lnTo>
                        <a:pt x="314" y="694"/>
                      </a:lnTo>
                      <a:lnTo>
                        <a:pt x="328" y="714"/>
                      </a:lnTo>
                      <a:lnTo>
                        <a:pt x="328" y="714"/>
                      </a:lnTo>
                      <a:lnTo>
                        <a:pt x="332" y="718"/>
                      </a:lnTo>
                      <a:lnTo>
                        <a:pt x="338" y="724"/>
                      </a:lnTo>
                      <a:lnTo>
                        <a:pt x="356" y="732"/>
                      </a:lnTo>
                      <a:lnTo>
                        <a:pt x="378" y="740"/>
                      </a:lnTo>
                      <a:lnTo>
                        <a:pt x="430" y="746"/>
                      </a:lnTo>
                      <a:lnTo>
                        <a:pt x="484" y="746"/>
                      </a:lnTo>
                      <a:lnTo>
                        <a:pt x="534" y="746"/>
                      </a:lnTo>
                      <a:lnTo>
                        <a:pt x="604" y="752"/>
                      </a:lnTo>
                      <a:lnTo>
                        <a:pt x="622" y="754"/>
                      </a:lnTo>
                      <a:lnTo>
                        <a:pt x="622" y="754"/>
                      </a:lnTo>
                      <a:lnTo>
                        <a:pt x="562" y="790"/>
                      </a:lnTo>
                      <a:lnTo>
                        <a:pt x="518" y="820"/>
                      </a:lnTo>
                      <a:lnTo>
                        <a:pt x="488" y="842"/>
                      </a:lnTo>
                      <a:lnTo>
                        <a:pt x="470" y="858"/>
                      </a:lnTo>
                      <a:lnTo>
                        <a:pt x="462" y="868"/>
                      </a:lnTo>
                      <a:lnTo>
                        <a:pt x="458" y="874"/>
                      </a:lnTo>
                      <a:lnTo>
                        <a:pt x="458" y="876"/>
                      </a:lnTo>
                      <a:lnTo>
                        <a:pt x="458" y="878"/>
                      </a:lnTo>
                      <a:lnTo>
                        <a:pt x="384" y="988"/>
                      </a:lnTo>
                      <a:lnTo>
                        <a:pt x="388" y="1004"/>
                      </a:lnTo>
                      <a:lnTo>
                        <a:pt x="384" y="1022"/>
                      </a:lnTo>
                      <a:lnTo>
                        <a:pt x="366" y="1052"/>
                      </a:lnTo>
                      <a:lnTo>
                        <a:pt x="354" y="1078"/>
                      </a:lnTo>
                      <a:lnTo>
                        <a:pt x="342" y="1124"/>
                      </a:lnTo>
                      <a:lnTo>
                        <a:pt x="342" y="1124"/>
                      </a:lnTo>
                      <a:lnTo>
                        <a:pt x="342" y="1130"/>
                      </a:lnTo>
                      <a:lnTo>
                        <a:pt x="344" y="1142"/>
                      </a:lnTo>
                      <a:lnTo>
                        <a:pt x="348" y="1148"/>
                      </a:lnTo>
                      <a:lnTo>
                        <a:pt x="350" y="1156"/>
                      </a:lnTo>
                      <a:lnTo>
                        <a:pt x="356" y="1162"/>
                      </a:lnTo>
                      <a:lnTo>
                        <a:pt x="364" y="1166"/>
                      </a:lnTo>
                      <a:lnTo>
                        <a:pt x="364" y="1166"/>
                      </a:lnTo>
                      <a:lnTo>
                        <a:pt x="372" y="1170"/>
                      </a:lnTo>
                      <a:lnTo>
                        <a:pt x="376" y="1176"/>
                      </a:lnTo>
                      <a:lnTo>
                        <a:pt x="380" y="1184"/>
                      </a:lnTo>
                      <a:lnTo>
                        <a:pt x="382" y="1192"/>
                      </a:lnTo>
                      <a:lnTo>
                        <a:pt x="380" y="1206"/>
                      </a:lnTo>
                      <a:lnTo>
                        <a:pt x="380" y="1212"/>
                      </a:lnTo>
                      <a:lnTo>
                        <a:pt x="382" y="1244"/>
                      </a:lnTo>
                      <a:lnTo>
                        <a:pt x="382" y="1244"/>
                      </a:lnTo>
                      <a:lnTo>
                        <a:pt x="384" y="1248"/>
                      </a:lnTo>
                      <a:lnTo>
                        <a:pt x="392" y="1258"/>
                      </a:lnTo>
                      <a:lnTo>
                        <a:pt x="398" y="1264"/>
                      </a:lnTo>
                      <a:lnTo>
                        <a:pt x="406" y="1268"/>
                      </a:lnTo>
                      <a:lnTo>
                        <a:pt x="416" y="1272"/>
                      </a:lnTo>
                      <a:lnTo>
                        <a:pt x="428" y="1272"/>
                      </a:lnTo>
                      <a:lnTo>
                        <a:pt x="428" y="1272"/>
                      </a:lnTo>
                      <a:lnTo>
                        <a:pt x="440" y="1274"/>
                      </a:lnTo>
                      <a:lnTo>
                        <a:pt x="448" y="1280"/>
                      </a:lnTo>
                      <a:lnTo>
                        <a:pt x="452" y="1286"/>
                      </a:lnTo>
                      <a:lnTo>
                        <a:pt x="456" y="1294"/>
                      </a:lnTo>
                      <a:lnTo>
                        <a:pt x="458" y="1310"/>
                      </a:lnTo>
                      <a:lnTo>
                        <a:pt x="458" y="1316"/>
                      </a:lnTo>
                      <a:lnTo>
                        <a:pt x="458" y="1316"/>
                      </a:lnTo>
                      <a:lnTo>
                        <a:pt x="456" y="1338"/>
                      </a:lnTo>
                      <a:lnTo>
                        <a:pt x="458" y="1354"/>
                      </a:lnTo>
                      <a:lnTo>
                        <a:pt x="458" y="1360"/>
                      </a:lnTo>
                      <a:lnTo>
                        <a:pt x="460" y="1364"/>
                      </a:lnTo>
                      <a:lnTo>
                        <a:pt x="460" y="1364"/>
                      </a:lnTo>
                      <a:lnTo>
                        <a:pt x="468" y="1374"/>
                      </a:lnTo>
                      <a:lnTo>
                        <a:pt x="474" y="1378"/>
                      </a:lnTo>
                      <a:lnTo>
                        <a:pt x="486" y="1380"/>
                      </a:lnTo>
                      <a:lnTo>
                        <a:pt x="486" y="1380"/>
                      </a:lnTo>
                      <a:lnTo>
                        <a:pt x="502" y="1380"/>
                      </a:lnTo>
                      <a:lnTo>
                        <a:pt x="514" y="1384"/>
                      </a:lnTo>
                      <a:lnTo>
                        <a:pt x="522" y="1390"/>
                      </a:lnTo>
                      <a:lnTo>
                        <a:pt x="526" y="1394"/>
                      </a:lnTo>
                      <a:lnTo>
                        <a:pt x="526" y="1396"/>
                      </a:lnTo>
                      <a:lnTo>
                        <a:pt x="526" y="1396"/>
                      </a:lnTo>
                      <a:lnTo>
                        <a:pt x="526" y="1400"/>
                      </a:lnTo>
                      <a:lnTo>
                        <a:pt x="530" y="1404"/>
                      </a:lnTo>
                      <a:lnTo>
                        <a:pt x="532" y="1408"/>
                      </a:lnTo>
                      <a:lnTo>
                        <a:pt x="534" y="1414"/>
                      </a:lnTo>
                      <a:lnTo>
                        <a:pt x="536" y="1422"/>
                      </a:lnTo>
                      <a:lnTo>
                        <a:pt x="536" y="1432"/>
                      </a:lnTo>
                      <a:lnTo>
                        <a:pt x="532" y="1446"/>
                      </a:lnTo>
                      <a:lnTo>
                        <a:pt x="524" y="1462"/>
                      </a:lnTo>
                      <a:lnTo>
                        <a:pt x="524" y="1462"/>
                      </a:lnTo>
                      <a:lnTo>
                        <a:pt x="492" y="1522"/>
                      </a:lnTo>
                      <a:lnTo>
                        <a:pt x="478" y="1540"/>
                      </a:lnTo>
                      <a:lnTo>
                        <a:pt x="472" y="1546"/>
                      </a:lnTo>
                      <a:lnTo>
                        <a:pt x="466" y="1550"/>
                      </a:lnTo>
                      <a:lnTo>
                        <a:pt x="466" y="1550"/>
                      </a:lnTo>
                      <a:lnTo>
                        <a:pt x="460" y="1554"/>
                      </a:lnTo>
                      <a:lnTo>
                        <a:pt x="454" y="1560"/>
                      </a:lnTo>
                      <a:lnTo>
                        <a:pt x="440" y="1578"/>
                      </a:lnTo>
                      <a:lnTo>
                        <a:pt x="424" y="1604"/>
                      </a:lnTo>
                      <a:lnTo>
                        <a:pt x="424" y="1604"/>
                      </a:lnTo>
                      <a:lnTo>
                        <a:pt x="420" y="1614"/>
                      </a:lnTo>
                      <a:lnTo>
                        <a:pt x="412" y="1636"/>
                      </a:lnTo>
                      <a:lnTo>
                        <a:pt x="410" y="1650"/>
                      </a:lnTo>
                      <a:lnTo>
                        <a:pt x="408" y="1666"/>
                      </a:lnTo>
                      <a:lnTo>
                        <a:pt x="410" y="1680"/>
                      </a:lnTo>
                      <a:lnTo>
                        <a:pt x="414" y="1686"/>
                      </a:lnTo>
                      <a:lnTo>
                        <a:pt x="416" y="1692"/>
                      </a:lnTo>
                      <a:lnTo>
                        <a:pt x="416" y="1692"/>
                      </a:lnTo>
                      <a:lnTo>
                        <a:pt x="426" y="1702"/>
                      </a:lnTo>
                      <a:lnTo>
                        <a:pt x="438" y="1710"/>
                      </a:lnTo>
                      <a:lnTo>
                        <a:pt x="450" y="1714"/>
                      </a:lnTo>
                      <a:lnTo>
                        <a:pt x="456" y="1714"/>
                      </a:lnTo>
                      <a:lnTo>
                        <a:pt x="464" y="1714"/>
                      </a:lnTo>
                      <a:lnTo>
                        <a:pt x="470" y="1712"/>
                      </a:lnTo>
                      <a:lnTo>
                        <a:pt x="478" y="1710"/>
                      </a:lnTo>
                      <a:lnTo>
                        <a:pt x="486" y="1704"/>
                      </a:lnTo>
                      <a:lnTo>
                        <a:pt x="492" y="1698"/>
                      </a:lnTo>
                      <a:lnTo>
                        <a:pt x="500" y="1690"/>
                      </a:lnTo>
                      <a:lnTo>
                        <a:pt x="508" y="1678"/>
                      </a:lnTo>
                      <a:lnTo>
                        <a:pt x="514" y="1666"/>
                      </a:lnTo>
                      <a:lnTo>
                        <a:pt x="522" y="1650"/>
                      </a:lnTo>
                      <a:lnTo>
                        <a:pt x="522" y="1650"/>
                      </a:lnTo>
                      <a:lnTo>
                        <a:pt x="548" y="1592"/>
                      </a:lnTo>
                      <a:lnTo>
                        <a:pt x="568" y="1554"/>
                      </a:lnTo>
                      <a:lnTo>
                        <a:pt x="582" y="1532"/>
                      </a:lnTo>
                      <a:lnTo>
                        <a:pt x="586" y="1526"/>
                      </a:lnTo>
                      <a:lnTo>
                        <a:pt x="586" y="1526"/>
                      </a:lnTo>
                      <a:lnTo>
                        <a:pt x="590" y="1522"/>
                      </a:lnTo>
                      <a:lnTo>
                        <a:pt x="594" y="1518"/>
                      </a:lnTo>
                      <a:lnTo>
                        <a:pt x="600" y="1516"/>
                      </a:lnTo>
                      <a:lnTo>
                        <a:pt x="608" y="1514"/>
                      </a:lnTo>
                      <a:lnTo>
                        <a:pt x="620" y="1514"/>
                      </a:lnTo>
                      <a:lnTo>
                        <a:pt x="632" y="1516"/>
                      </a:lnTo>
                      <a:lnTo>
                        <a:pt x="648" y="1520"/>
                      </a:lnTo>
                      <a:lnTo>
                        <a:pt x="648" y="1520"/>
                      </a:lnTo>
                      <a:lnTo>
                        <a:pt x="662" y="1528"/>
                      </a:lnTo>
                      <a:lnTo>
                        <a:pt x="668" y="1532"/>
                      </a:lnTo>
                      <a:lnTo>
                        <a:pt x="670" y="1536"/>
                      </a:lnTo>
                      <a:lnTo>
                        <a:pt x="668" y="1536"/>
                      </a:lnTo>
                      <a:lnTo>
                        <a:pt x="664" y="1538"/>
                      </a:lnTo>
                      <a:lnTo>
                        <a:pt x="670" y="1538"/>
                      </a:lnTo>
                      <a:lnTo>
                        <a:pt x="670" y="1538"/>
                      </a:lnTo>
                      <a:lnTo>
                        <a:pt x="682" y="1536"/>
                      </a:lnTo>
                      <a:lnTo>
                        <a:pt x="692" y="1532"/>
                      </a:lnTo>
                      <a:lnTo>
                        <a:pt x="700" y="1528"/>
                      </a:lnTo>
                      <a:lnTo>
                        <a:pt x="700" y="1528"/>
                      </a:lnTo>
                      <a:lnTo>
                        <a:pt x="708" y="1522"/>
                      </a:lnTo>
                      <a:lnTo>
                        <a:pt x="716" y="1518"/>
                      </a:lnTo>
                      <a:lnTo>
                        <a:pt x="724" y="1516"/>
                      </a:lnTo>
                      <a:lnTo>
                        <a:pt x="724" y="1516"/>
                      </a:lnTo>
                      <a:lnTo>
                        <a:pt x="734" y="1518"/>
                      </a:lnTo>
                      <a:lnTo>
                        <a:pt x="744" y="1522"/>
                      </a:lnTo>
                      <a:lnTo>
                        <a:pt x="754" y="1528"/>
                      </a:lnTo>
                      <a:lnTo>
                        <a:pt x="754" y="1528"/>
                      </a:lnTo>
                      <a:lnTo>
                        <a:pt x="758" y="1530"/>
                      </a:lnTo>
                      <a:lnTo>
                        <a:pt x="768" y="1532"/>
                      </a:lnTo>
                      <a:lnTo>
                        <a:pt x="774" y="1532"/>
                      </a:lnTo>
                      <a:lnTo>
                        <a:pt x="780" y="1532"/>
                      </a:lnTo>
                      <a:lnTo>
                        <a:pt x="786" y="1528"/>
                      </a:lnTo>
                      <a:lnTo>
                        <a:pt x="794" y="1520"/>
                      </a:lnTo>
                      <a:lnTo>
                        <a:pt x="794" y="1520"/>
                      </a:lnTo>
                      <a:lnTo>
                        <a:pt x="800" y="1512"/>
                      </a:lnTo>
                      <a:lnTo>
                        <a:pt x="806" y="1500"/>
                      </a:lnTo>
                      <a:lnTo>
                        <a:pt x="812" y="1478"/>
                      </a:lnTo>
                      <a:lnTo>
                        <a:pt x="816" y="1458"/>
                      </a:lnTo>
                      <a:lnTo>
                        <a:pt x="816" y="1452"/>
                      </a:lnTo>
                      <a:lnTo>
                        <a:pt x="840" y="1406"/>
                      </a:lnTo>
                      <a:lnTo>
                        <a:pt x="844" y="1388"/>
                      </a:lnTo>
                      <a:lnTo>
                        <a:pt x="870" y="1386"/>
                      </a:lnTo>
                      <a:lnTo>
                        <a:pt x="894" y="1318"/>
                      </a:lnTo>
                      <a:lnTo>
                        <a:pt x="922" y="1204"/>
                      </a:lnTo>
                      <a:lnTo>
                        <a:pt x="952" y="1056"/>
                      </a:lnTo>
                      <a:lnTo>
                        <a:pt x="970" y="942"/>
                      </a:lnTo>
                      <a:lnTo>
                        <a:pt x="970" y="942"/>
                      </a:lnTo>
                      <a:lnTo>
                        <a:pt x="974" y="940"/>
                      </a:lnTo>
                      <a:lnTo>
                        <a:pt x="978" y="928"/>
                      </a:lnTo>
                      <a:lnTo>
                        <a:pt x="984" y="908"/>
                      </a:lnTo>
                      <a:lnTo>
                        <a:pt x="986" y="894"/>
                      </a:lnTo>
                      <a:lnTo>
                        <a:pt x="988" y="880"/>
                      </a:lnTo>
                      <a:lnTo>
                        <a:pt x="988" y="880"/>
                      </a:lnTo>
                      <a:lnTo>
                        <a:pt x="990" y="866"/>
                      </a:lnTo>
                      <a:lnTo>
                        <a:pt x="994" y="858"/>
                      </a:lnTo>
                      <a:lnTo>
                        <a:pt x="1000" y="856"/>
                      </a:lnTo>
                      <a:lnTo>
                        <a:pt x="1004" y="854"/>
                      </a:lnTo>
                      <a:lnTo>
                        <a:pt x="1004" y="880"/>
                      </a:lnTo>
                      <a:lnTo>
                        <a:pt x="996" y="942"/>
                      </a:lnTo>
                      <a:lnTo>
                        <a:pt x="998" y="962"/>
                      </a:lnTo>
                      <a:lnTo>
                        <a:pt x="990" y="990"/>
                      </a:lnTo>
                      <a:lnTo>
                        <a:pt x="990" y="1034"/>
                      </a:lnTo>
                      <a:lnTo>
                        <a:pt x="990" y="1046"/>
                      </a:lnTo>
                      <a:lnTo>
                        <a:pt x="990" y="1108"/>
                      </a:lnTo>
                      <a:lnTo>
                        <a:pt x="998" y="1112"/>
                      </a:lnTo>
                      <a:lnTo>
                        <a:pt x="998" y="1122"/>
                      </a:lnTo>
                      <a:lnTo>
                        <a:pt x="990" y="1130"/>
                      </a:lnTo>
                      <a:lnTo>
                        <a:pt x="992" y="1160"/>
                      </a:lnTo>
                      <a:lnTo>
                        <a:pt x="992" y="1208"/>
                      </a:lnTo>
                      <a:lnTo>
                        <a:pt x="1010" y="1248"/>
                      </a:lnTo>
                      <a:lnTo>
                        <a:pt x="1040" y="1274"/>
                      </a:lnTo>
                      <a:lnTo>
                        <a:pt x="1044" y="1246"/>
                      </a:lnTo>
                      <a:lnTo>
                        <a:pt x="1048" y="1274"/>
                      </a:lnTo>
                      <a:lnTo>
                        <a:pt x="1078" y="1248"/>
                      </a:lnTo>
                      <a:lnTo>
                        <a:pt x="1096" y="1208"/>
                      </a:lnTo>
                      <a:lnTo>
                        <a:pt x="1096" y="1160"/>
                      </a:lnTo>
                      <a:lnTo>
                        <a:pt x="1098" y="1130"/>
                      </a:lnTo>
                      <a:lnTo>
                        <a:pt x="1088" y="1122"/>
                      </a:lnTo>
                      <a:lnTo>
                        <a:pt x="1088" y="1112"/>
                      </a:lnTo>
                      <a:lnTo>
                        <a:pt x="1098" y="1108"/>
                      </a:lnTo>
                      <a:lnTo>
                        <a:pt x="1098" y="1046"/>
                      </a:lnTo>
                      <a:lnTo>
                        <a:pt x="1098" y="1034"/>
                      </a:lnTo>
                      <a:lnTo>
                        <a:pt x="1098" y="990"/>
                      </a:lnTo>
                      <a:lnTo>
                        <a:pt x="1088" y="962"/>
                      </a:lnTo>
                      <a:lnTo>
                        <a:pt x="1090" y="942"/>
                      </a:lnTo>
                      <a:lnTo>
                        <a:pt x="1084" y="880"/>
                      </a:lnTo>
                      <a:lnTo>
                        <a:pt x="1082" y="856"/>
                      </a:lnTo>
                      <a:lnTo>
                        <a:pt x="1082" y="856"/>
                      </a:lnTo>
                      <a:lnTo>
                        <a:pt x="1088" y="854"/>
                      </a:lnTo>
                      <a:lnTo>
                        <a:pt x="1094" y="858"/>
                      </a:lnTo>
                      <a:lnTo>
                        <a:pt x="1100" y="866"/>
                      </a:lnTo>
                      <a:lnTo>
                        <a:pt x="1102" y="880"/>
                      </a:lnTo>
                      <a:lnTo>
                        <a:pt x="1102" y="880"/>
                      </a:lnTo>
                      <a:lnTo>
                        <a:pt x="1102" y="894"/>
                      </a:lnTo>
                      <a:lnTo>
                        <a:pt x="1106" y="908"/>
                      </a:lnTo>
                      <a:lnTo>
                        <a:pt x="1112" y="928"/>
                      </a:lnTo>
                      <a:lnTo>
                        <a:pt x="1116" y="940"/>
                      </a:lnTo>
                      <a:lnTo>
                        <a:pt x="1120" y="942"/>
                      </a:lnTo>
                      <a:lnTo>
                        <a:pt x="1138" y="1056"/>
                      </a:lnTo>
                      <a:lnTo>
                        <a:pt x="1168" y="1204"/>
                      </a:lnTo>
                      <a:lnTo>
                        <a:pt x="1196" y="1318"/>
                      </a:lnTo>
                      <a:lnTo>
                        <a:pt x="1220" y="1386"/>
                      </a:lnTo>
                      <a:lnTo>
                        <a:pt x="1246" y="1388"/>
                      </a:lnTo>
                      <a:lnTo>
                        <a:pt x="1250" y="1406"/>
                      </a:lnTo>
                      <a:lnTo>
                        <a:pt x="1274" y="1452"/>
                      </a:lnTo>
                      <a:lnTo>
                        <a:pt x="1274" y="1452"/>
                      </a:lnTo>
                      <a:lnTo>
                        <a:pt x="1274" y="1458"/>
                      </a:lnTo>
                      <a:lnTo>
                        <a:pt x="1278" y="1478"/>
                      </a:lnTo>
                      <a:lnTo>
                        <a:pt x="1284" y="1500"/>
                      </a:lnTo>
                      <a:lnTo>
                        <a:pt x="1290" y="1512"/>
                      </a:lnTo>
                      <a:lnTo>
                        <a:pt x="1296" y="1520"/>
                      </a:lnTo>
                      <a:lnTo>
                        <a:pt x="1296" y="1520"/>
                      </a:lnTo>
                      <a:lnTo>
                        <a:pt x="1304" y="1528"/>
                      </a:lnTo>
                      <a:lnTo>
                        <a:pt x="1310" y="1532"/>
                      </a:lnTo>
                      <a:lnTo>
                        <a:pt x="1316" y="1532"/>
                      </a:lnTo>
                      <a:lnTo>
                        <a:pt x="1322" y="1532"/>
                      </a:lnTo>
                      <a:lnTo>
                        <a:pt x="1332" y="1530"/>
                      </a:lnTo>
                      <a:lnTo>
                        <a:pt x="1334" y="1528"/>
                      </a:lnTo>
                      <a:lnTo>
                        <a:pt x="1334" y="1528"/>
                      </a:lnTo>
                      <a:lnTo>
                        <a:pt x="1346" y="1522"/>
                      </a:lnTo>
                      <a:lnTo>
                        <a:pt x="1356" y="1518"/>
                      </a:lnTo>
                      <a:lnTo>
                        <a:pt x="1366" y="1516"/>
                      </a:lnTo>
                      <a:lnTo>
                        <a:pt x="1366" y="1516"/>
                      </a:lnTo>
                      <a:lnTo>
                        <a:pt x="1374" y="1518"/>
                      </a:lnTo>
                      <a:lnTo>
                        <a:pt x="1382" y="1522"/>
                      </a:lnTo>
                      <a:lnTo>
                        <a:pt x="1390" y="1528"/>
                      </a:lnTo>
                      <a:lnTo>
                        <a:pt x="1390" y="1528"/>
                      </a:lnTo>
                      <a:lnTo>
                        <a:pt x="1398" y="1532"/>
                      </a:lnTo>
                      <a:lnTo>
                        <a:pt x="1406" y="1536"/>
                      </a:lnTo>
                      <a:lnTo>
                        <a:pt x="1420" y="1538"/>
                      </a:lnTo>
                      <a:lnTo>
                        <a:pt x="1420" y="1538"/>
                      </a:lnTo>
                      <a:lnTo>
                        <a:pt x="1426" y="1538"/>
                      </a:lnTo>
                      <a:lnTo>
                        <a:pt x="1422" y="1536"/>
                      </a:lnTo>
                      <a:lnTo>
                        <a:pt x="1420" y="1536"/>
                      </a:lnTo>
                      <a:lnTo>
                        <a:pt x="1422" y="1532"/>
                      </a:lnTo>
                      <a:lnTo>
                        <a:pt x="1428" y="1528"/>
                      </a:lnTo>
                      <a:lnTo>
                        <a:pt x="1442" y="1520"/>
                      </a:lnTo>
                      <a:lnTo>
                        <a:pt x="1442" y="1520"/>
                      </a:lnTo>
                      <a:lnTo>
                        <a:pt x="1458" y="1516"/>
                      </a:lnTo>
                      <a:lnTo>
                        <a:pt x="1470" y="1514"/>
                      </a:lnTo>
                      <a:lnTo>
                        <a:pt x="1482" y="1514"/>
                      </a:lnTo>
                      <a:lnTo>
                        <a:pt x="1490" y="1516"/>
                      </a:lnTo>
                      <a:lnTo>
                        <a:pt x="1496" y="1518"/>
                      </a:lnTo>
                      <a:lnTo>
                        <a:pt x="1500" y="1522"/>
                      </a:lnTo>
                      <a:lnTo>
                        <a:pt x="1502" y="1526"/>
                      </a:lnTo>
                      <a:lnTo>
                        <a:pt x="1502" y="1526"/>
                      </a:lnTo>
                      <a:lnTo>
                        <a:pt x="1508" y="1532"/>
                      </a:lnTo>
                      <a:lnTo>
                        <a:pt x="1522" y="1554"/>
                      </a:lnTo>
                      <a:lnTo>
                        <a:pt x="1542" y="1592"/>
                      </a:lnTo>
                      <a:lnTo>
                        <a:pt x="1568" y="1650"/>
                      </a:lnTo>
                      <a:lnTo>
                        <a:pt x="1568" y="1650"/>
                      </a:lnTo>
                      <a:lnTo>
                        <a:pt x="1576" y="1666"/>
                      </a:lnTo>
                      <a:lnTo>
                        <a:pt x="1582" y="1678"/>
                      </a:lnTo>
                      <a:lnTo>
                        <a:pt x="1590" y="1690"/>
                      </a:lnTo>
                      <a:lnTo>
                        <a:pt x="1598" y="1698"/>
                      </a:lnTo>
                      <a:lnTo>
                        <a:pt x="1604" y="1704"/>
                      </a:lnTo>
                      <a:lnTo>
                        <a:pt x="1612" y="1710"/>
                      </a:lnTo>
                      <a:lnTo>
                        <a:pt x="1620" y="1712"/>
                      </a:lnTo>
                      <a:lnTo>
                        <a:pt x="1626" y="1714"/>
                      </a:lnTo>
                      <a:lnTo>
                        <a:pt x="1634" y="1714"/>
                      </a:lnTo>
                      <a:lnTo>
                        <a:pt x="1640" y="1714"/>
                      </a:lnTo>
                      <a:lnTo>
                        <a:pt x="1652" y="1710"/>
                      </a:lnTo>
                      <a:lnTo>
                        <a:pt x="1664" y="1702"/>
                      </a:lnTo>
                      <a:lnTo>
                        <a:pt x="1672" y="1692"/>
                      </a:lnTo>
                      <a:lnTo>
                        <a:pt x="1672" y="1692"/>
                      </a:lnTo>
                      <a:lnTo>
                        <a:pt x="1676" y="1686"/>
                      </a:lnTo>
                      <a:lnTo>
                        <a:pt x="1678" y="1680"/>
                      </a:lnTo>
                      <a:lnTo>
                        <a:pt x="1682" y="1666"/>
                      </a:lnTo>
                      <a:lnTo>
                        <a:pt x="1680" y="1650"/>
                      </a:lnTo>
                      <a:lnTo>
                        <a:pt x="1678" y="1636"/>
                      </a:lnTo>
                      <a:lnTo>
                        <a:pt x="1670" y="1614"/>
                      </a:lnTo>
                      <a:lnTo>
                        <a:pt x="1666" y="1604"/>
                      </a:lnTo>
                      <a:lnTo>
                        <a:pt x="1666" y="1604"/>
                      </a:lnTo>
                      <a:lnTo>
                        <a:pt x="1650" y="1578"/>
                      </a:lnTo>
                      <a:lnTo>
                        <a:pt x="1636" y="1560"/>
                      </a:lnTo>
                      <a:lnTo>
                        <a:pt x="1630" y="1554"/>
                      </a:lnTo>
                      <a:lnTo>
                        <a:pt x="1622" y="1550"/>
                      </a:lnTo>
                      <a:lnTo>
                        <a:pt x="1622" y="1550"/>
                      </a:lnTo>
                      <a:lnTo>
                        <a:pt x="1618" y="1546"/>
                      </a:lnTo>
                      <a:lnTo>
                        <a:pt x="1612" y="1540"/>
                      </a:lnTo>
                      <a:lnTo>
                        <a:pt x="1598" y="1522"/>
                      </a:lnTo>
                      <a:lnTo>
                        <a:pt x="1566" y="1462"/>
                      </a:lnTo>
                      <a:lnTo>
                        <a:pt x="1566" y="1462"/>
                      </a:lnTo>
                      <a:lnTo>
                        <a:pt x="1558" y="1446"/>
                      </a:lnTo>
                      <a:lnTo>
                        <a:pt x="1554" y="1432"/>
                      </a:lnTo>
                      <a:lnTo>
                        <a:pt x="1554" y="1422"/>
                      </a:lnTo>
                      <a:lnTo>
                        <a:pt x="1556" y="1414"/>
                      </a:lnTo>
                      <a:lnTo>
                        <a:pt x="1558" y="1408"/>
                      </a:lnTo>
                      <a:lnTo>
                        <a:pt x="1560" y="1404"/>
                      </a:lnTo>
                      <a:lnTo>
                        <a:pt x="1562" y="1400"/>
                      </a:lnTo>
                      <a:lnTo>
                        <a:pt x="1564" y="1396"/>
                      </a:lnTo>
                      <a:lnTo>
                        <a:pt x="1564" y="1396"/>
                      </a:lnTo>
                      <a:lnTo>
                        <a:pt x="1564" y="1394"/>
                      </a:lnTo>
                      <a:lnTo>
                        <a:pt x="1566" y="1390"/>
                      </a:lnTo>
                      <a:lnTo>
                        <a:pt x="1576" y="1384"/>
                      </a:lnTo>
                      <a:lnTo>
                        <a:pt x="1588" y="1380"/>
                      </a:lnTo>
                      <a:lnTo>
                        <a:pt x="1604" y="1380"/>
                      </a:lnTo>
                      <a:lnTo>
                        <a:pt x="1604" y="1380"/>
                      </a:lnTo>
                      <a:lnTo>
                        <a:pt x="1616" y="1378"/>
                      </a:lnTo>
                      <a:lnTo>
                        <a:pt x="1622" y="1374"/>
                      </a:lnTo>
                      <a:lnTo>
                        <a:pt x="1630" y="1364"/>
                      </a:lnTo>
                      <a:lnTo>
                        <a:pt x="1630" y="1364"/>
                      </a:lnTo>
                      <a:lnTo>
                        <a:pt x="1632" y="1360"/>
                      </a:lnTo>
                      <a:lnTo>
                        <a:pt x="1632" y="1354"/>
                      </a:lnTo>
                      <a:lnTo>
                        <a:pt x="1632" y="1338"/>
                      </a:lnTo>
                      <a:lnTo>
                        <a:pt x="1632" y="1316"/>
                      </a:lnTo>
                      <a:lnTo>
                        <a:pt x="1632" y="1316"/>
                      </a:lnTo>
                      <a:lnTo>
                        <a:pt x="1632" y="1310"/>
                      </a:lnTo>
                      <a:lnTo>
                        <a:pt x="1634" y="1294"/>
                      </a:lnTo>
                      <a:lnTo>
                        <a:pt x="1638" y="1286"/>
                      </a:lnTo>
                      <a:lnTo>
                        <a:pt x="1642" y="1280"/>
                      </a:lnTo>
                      <a:lnTo>
                        <a:pt x="1650" y="1274"/>
                      </a:lnTo>
                      <a:lnTo>
                        <a:pt x="1662" y="1272"/>
                      </a:lnTo>
                      <a:lnTo>
                        <a:pt x="1662" y="1272"/>
                      </a:lnTo>
                      <a:lnTo>
                        <a:pt x="1674" y="1272"/>
                      </a:lnTo>
                      <a:lnTo>
                        <a:pt x="1684" y="1268"/>
                      </a:lnTo>
                      <a:lnTo>
                        <a:pt x="1692" y="1264"/>
                      </a:lnTo>
                      <a:lnTo>
                        <a:pt x="1698" y="1258"/>
                      </a:lnTo>
                      <a:lnTo>
                        <a:pt x="1706" y="1248"/>
                      </a:lnTo>
                      <a:lnTo>
                        <a:pt x="1708" y="1244"/>
                      </a:lnTo>
                      <a:lnTo>
                        <a:pt x="1710" y="1212"/>
                      </a:lnTo>
                      <a:lnTo>
                        <a:pt x="1710" y="1212"/>
                      </a:lnTo>
                      <a:lnTo>
                        <a:pt x="1710" y="1206"/>
                      </a:lnTo>
                      <a:lnTo>
                        <a:pt x="1708" y="1192"/>
                      </a:lnTo>
                      <a:lnTo>
                        <a:pt x="1710" y="1184"/>
                      </a:lnTo>
                      <a:lnTo>
                        <a:pt x="1712" y="1176"/>
                      </a:lnTo>
                      <a:lnTo>
                        <a:pt x="1718" y="1170"/>
                      </a:lnTo>
                      <a:lnTo>
                        <a:pt x="1726" y="1166"/>
                      </a:lnTo>
                      <a:lnTo>
                        <a:pt x="1726" y="1166"/>
                      </a:lnTo>
                      <a:lnTo>
                        <a:pt x="1734" y="1162"/>
                      </a:lnTo>
                      <a:lnTo>
                        <a:pt x="1738" y="1156"/>
                      </a:lnTo>
                      <a:lnTo>
                        <a:pt x="1742" y="1148"/>
                      </a:lnTo>
                      <a:lnTo>
                        <a:pt x="1746" y="1142"/>
                      </a:lnTo>
                      <a:lnTo>
                        <a:pt x="1748" y="1130"/>
                      </a:lnTo>
                      <a:lnTo>
                        <a:pt x="1748" y="1124"/>
                      </a:lnTo>
                      <a:lnTo>
                        <a:pt x="1736" y="1078"/>
                      </a:lnTo>
                      <a:lnTo>
                        <a:pt x="1724" y="1052"/>
                      </a:lnTo>
                      <a:lnTo>
                        <a:pt x="1706" y="1022"/>
                      </a:lnTo>
                      <a:lnTo>
                        <a:pt x="1702" y="1004"/>
                      </a:lnTo>
                      <a:lnTo>
                        <a:pt x="1706" y="988"/>
                      </a:lnTo>
                      <a:lnTo>
                        <a:pt x="1632" y="878"/>
                      </a:lnTo>
                      <a:lnTo>
                        <a:pt x="1632" y="878"/>
                      </a:lnTo>
                      <a:lnTo>
                        <a:pt x="1632" y="876"/>
                      </a:lnTo>
                      <a:lnTo>
                        <a:pt x="1632" y="874"/>
                      </a:lnTo>
                      <a:lnTo>
                        <a:pt x="1628" y="868"/>
                      </a:lnTo>
                      <a:lnTo>
                        <a:pt x="1620" y="858"/>
                      </a:lnTo>
                      <a:lnTo>
                        <a:pt x="1600" y="842"/>
                      </a:lnTo>
                      <a:lnTo>
                        <a:pt x="1572" y="820"/>
                      </a:lnTo>
                      <a:lnTo>
                        <a:pt x="1528" y="790"/>
                      </a:lnTo>
                      <a:lnTo>
                        <a:pt x="1466" y="754"/>
                      </a:lnTo>
                      <a:lnTo>
                        <a:pt x="1486" y="752"/>
                      </a:lnTo>
                      <a:lnTo>
                        <a:pt x="1556" y="746"/>
                      </a:lnTo>
                      <a:lnTo>
                        <a:pt x="1606" y="746"/>
                      </a:lnTo>
                      <a:lnTo>
                        <a:pt x="1660" y="746"/>
                      </a:lnTo>
                      <a:lnTo>
                        <a:pt x="1712" y="740"/>
                      </a:lnTo>
                      <a:lnTo>
                        <a:pt x="1712" y="740"/>
                      </a:lnTo>
                      <a:lnTo>
                        <a:pt x="1734" y="732"/>
                      </a:lnTo>
                      <a:lnTo>
                        <a:pt x="1750" y="724"/>
                      </a:lnTo>
                      <a:lnTo>
                        <a:pt x="1758" y="718"/>
                      </a:lnTo>
                      <a:lnTo>
                        <a:pt x="1762" y="714"/>
                      </a:lnTo>
                      <a:lnTo>
                        <a:pt x="1762" y="714"/>
                      </a:lnTo>
                      <a:lnTo>
                        <a:pt x="1776" y="694"/>
                      </a:lnTo>
                      <a:lnTo>
                        <a:pt x="1786" y="680"/>
                      </a:lnTo>
                      <a:lnTo>
                        <a:pt x="1802" y="660"/>
                      </a:lnTo>
                      <a:lnTo>
                        <a:pt x="1802" y="660"/>
                      </a:lnTo>
                      <a:lnTo>
                        <a:pt x="1818" y="640"/>
                      </a:lnTo>
                      <a:lnTo>
                        <a:pt x="1826" y="624"/>
                      </a:lnTo>
                      <a:lnTo>
                        <a:pt x="1830" y="614"/>
                      </a:lnTo>
                      <a:lnTo>
                        <a:pt x="1830" y="612"/>
                      </a:lnTo>
                      <a:lnTo>
                        <a:pt x="1830" y="612"/>
                      </a:lnTo>
                      <a:lnTo>
                        <a:pt x="1834" y="594"/>
                      </a:lnTo>
                      <a:lnTo>
                        <a:pt x="1840" y="582"/>
                      </a:lnTo>
                      <a:lnTo>
                        <a:pt x="1842" y="578"/>
                      </a:lnTo>
                      <a:lnTo>
                        <a:pt x="1846" y="574"/>
                      </a:lnTo>
                      <a:lnTo>
                        <a:pt x="1846" y="574"/>
                      </a:lnTo>
                      <a:lnTo>
                        <a:pt x="1850" y="572"/>
                      </a:lnTo>
                      <a:lnTo>
                        <a:pt x="1854" y="564"/>
                      </a:lnTo>
                      <a:lnTo>
                        <a:pt x="1864" y="546"/>
                      </a:lnTo>
                      <a:lnTo>
                        <a:pt x="1868" y="536"/>
                      </a:lnTo>
                      <a:lnTo>
                        <a:pt x="1870" y="526"/>
                      </a:lnTo>
                      <a:lnTo>
                        <a:pt x="1870" y="518"/>
                      </a:lnTo>
                      <a:lnTo>
                        <a:pt x="1868" y="512"/>
                      </a:lnTo>
                      <a:lnTo>
                        <a:pt x="1868" y="512"/>
                      </a:lnTo>
                      <a:lnTo>
                        <a:pt x="1864" y="506"/>
                      </a:lnTo>
                      <a:lnTo>
                        <a:pt x="1864" y="498"/>
                      </a:lnTo>
                      <a:lnTo>
                        <a:pt x="1866" y="492"/>
                      </a:lnTo>
                      <a:lnTo>
                        <a:pt x="1868" y="486"/>
                      </a:lnTo>
                      <a:lnTo>
                        <a:pt x="1872" y="476"/>
                      </a:lnTo>
                      <a:lnTo>
                        <a:pt x="1876" y="472"/>
                      </a:lnTo>
                      <a:lnTo>
                        <a:pt x="1876" y="472"/>
                      </a:lnTo>
                      <a:lnTo>
                        <a:pt x="1888" y="462"/>
                      </a:lnTo>
                      <a:lnTo>
                        <a:pt x="1894" y="454"/>
                      </a:lnTo>
                      <a:lnTo>
                        <a:pt x="1894" y="450"/>
                      </a:lnTo>
                      <a:lnTo>
                        <a:pt x="1894" y="446"/>
                      </a:lnTo>
                      <a:lnTo>
                        <a:pt x="1894" y="446"/>
                      </a:lnTo>
                      <a:lnTo>
                        <a:pt x="1890" y="442"/>
                      </a:lnTo>
                      <a:lnTo>
                        <a:pt x="1890" y="434"/>
                      </a:lnTo>
                      <a:lnTo>
                        <a:pt x="1892" y="416"/>
                      </a:lnTo>
                      <a:lnTo>
                        <a:pt x="1898" y="394"/>
                      </a:lnTo>
                      <a:lnTo>
                        <a:pt x="1898" y="394"/>
                      </a:lnTo>
                      <a:lnTo>
                        <a:pt x="1914" y="374"/>
                      </a:lnTo>
                      <a:lnTo>
                        <a:pt x="1926" y="360"/>
                      </a:lnTo>
                      <a:lnTo>
                        <a:pt x="1928" y="354"/>
                      </a:lnTo>
                      <a:lnTo>
                        <a:pt x="1930" y="350"/>
                      </a:lnTo>
                      <a:lnTo>
                        <a:pt x="1930" y="350"/>
                      </a:lnTo>
                      <a:lnTo>
                        <a:pt x="1934" y="340"/>
                      </a:lnTo>
                      <a:lnTo>
                        <a:pt x="1944" y="324"/>
                      </a:lnTo>
                      <a:lnTo>
                        <a:pt x="1956" y="310"/>
                      </a:lnTo>
                      <a:lnTo>
                        <a:pt x="1964" y="304"/>
                      </a:lnTo>
                      <a:lnTo>
                        <a:pt x="1972" y="300"/>
                      </a:lnTo>
                      <a:lnTo>
                        <a:pt x="1972" y="300"/>
                      </a:lnTo>
                      <a:lnTo>
                        <a:pt x="1978" y="296"/>
                      </a:lnTo>
                      <a:lnTo>
                        <a:pt x="1986" y="290"/>
                      </a:lnTo>
                      <a:lnTo>
                        <a:pt x="1996" y="278"/>
                      </a:lnTo>
                      <a:lnTo>
                        <a:pt x="2004" y="264"/>
                      </a:lnTo>
                      <a:lnTo>
                        <a:pt x="2004" y="264"/>
                      </a:lnTo>
                      <a:lnTo>
                        <a:pt x="2010" y="252"/>
                      </a:lnTo>
                      <a:lnTo>
                        <a:pt x="2016" y="240"/>
                      </a:lnTo>
                      <a:lnTo>
                        <a:pt x="2020" y="236"/>
                      </a:lnTo>
                      <a:lnTo>
                        <a:pt x="2024" y="234"/>
                      </a:lnTo>
                      <a:lnTo>
                        <a:pt x="2024" y="234"/>
                      </a:lnTo>
                      <a:lnTo>
                        <a:pt x="2030" y="232"/>
                      </a:lnTo>
                      <a:lnTo>
                        <a:pt x="2034" y="226"/>
                      </a:lnTo>
                      <a:lnTo>
                        <a:pt x="2046" y="214"/>
                      </a:lnTo>
                      <a:lnTo>
                        <a:pt x="2056" y="198"/>
                      </a:lnTo>
                      <a:lnTo>
                        <a:pt x="2078" y="154"/>
                      </a:lnTo>
                      <a:lnTo>
                        <a:pt x="2090" y="112"/>
                      </a:lnTo>
                      <a:lnTo>
                        <a:pt x="2088" y="78"/>
                      </a:lnTo>
                      <a:close/>
                      <a:moveTo>
                        <a:pt x="1040" y="574"/>
                      </a:moveTo>
                      <a:lnTo>
                        <a:pt x="1040" y="574"/>
                      </a:lnTo>
                      <a:lnTo>
                        <a:pt x="1040" y="574"/>
                      </a:lnTo>
                      <a:lnTo>
                        <a:pt x="1040" y="574"/>
                      </a:lnTo>
                      <a:lnTo>
                        <a:pt x="1040" y="574"/>
                      </a:lnTo>
                      <a:close/>
                    </a:path>
                  </a:pathLst>
                </a:custGeom>
                <a:grpFill/>
                <a:ln w="9525">
                  <a:noFill/>
                  <a:round/>
                  <a:headEnd/>
                  <a:tailEnd/>
                </a:ln>
                <a:effectLst>
                  <a:glow rad="38100">
                    <a:schemeClr val="bg2">
                      <a:lumMod val="60000"/>
                      <a:lumOff val="40000"/>
                      <a:alpha val="19000"/>
                    </a:schemeClr>
                  </a:glow>
                  <a:softEdge rad="12700"/>
                </a:effectLst>
              </p:spPr>
              <p:txBody>
                <a:bodyPr vert="horz" wrap="square" lIns="91440" tIns="45720" rIns="91440" bIns="45720" numCol="1" anchor="t" anchorCtr="0" compatLnSpc="1">
                  <a:prstTxWarp prst="textNoShape">
                    <a:avLst/>
                  </a:prstTxWarp>
                </a:bodyPr>
                <a:lstStyle/>
                <a:p>
                  <a:endParaRPr lang="en-US"/>
                </a:p>
              </p:txBody>
            </p:sp>
          </p:grpSp>
          <p:grpSp>
            <p:nvGrpSpPr>
              <p:cNvPr id="180" name="Group 48"/>
              <p:cNvGrpSpPr>
                <a:grpSpLocks noChangeAspect="1"/>
              </p:cNvGrpSpPr>
              <p:nvPr/>
            </p:nvGrpSpPr>
            <p:grpSpPr>
              <a:xfrm rot="1419986">
                <a:off x="7374137" y="629719"/>
                <a:ext cx="1046470" cy="892409"/>
                <a:chOff x="5181600" y="457200"/>
                <a:chExt cx="3235325" cy="2759075"/>
              </a:xfrm>
              <a:solidFill>
                <a:schemeClr val="bg2">
                  <a:lumMod val="60000"/>
                  <a:lumOff val="40000"/>
                  <a:alpha val="8000"/>
                </a:schemeClr>
              </a:solidFill>
            </p:grpSpPr>
            <p:sp>
              <p:nvSpPr>
                <p:cNvPr id="216" name="Freeform 86"/>
                <p:cNvSpPr>
                  <a:spLocks/>
                </p:cNvSpPr>
                <p:nvPr/>
              </p:nvSpPr>
              <p:spPr bwMode="auto">
                <a:xfrm>
                  <a:off x="6400801" y="787399"/>
                  <a:ext cx="390524" cy="581026"/>
                </a:xfrm>
                <a:custGeom>
                  <a:avLst/>
                  <a:gdLst/>
                  <a:ahLst/>
                  <a:cxnLst>
                    <a:cxn ang="0">
                      <a:pos x="242" y="366"/>
                    </a:cxn>
                    <a:cxn ang="0">
                      <a:pos x="242" y="366"/>
                    </a:cxn>
                    <a:cxn ang="0">
                      <a:pos x="244" y="364"/>
                    </a:cxn>
                    <a:cxn ang="0">
                      <a:pos x="246" y="364"/>
                    </a:cxn>
                    <a:cxn ang="0">
                      <a:pos x="246" y="364"/>
                    </a:cxn>
                    <a:cxn ang="0">
                      <a:pos x="236" y="348"/>
                    </a:cxn>
                    <a:cxn ang="0">
                      <a:pos x="50" y="54"/>
                    </a:cxn>
                    <a:cxn ang="0">
                      <a:pos x="50" y="54"/>
                    </a:cxn>
                    <a:cxn ang="0">
                      <a:pos x="32" y="28"/>
                    </a:cxn>
                    <a:cxn ang="0">
                      <a:pos x="32" y="26"/>
                    </a:cxn>
                    <a:cxn ang="0">
                      <a:pos x="32" y="26"/>
                    </a:cxn>
                    <a:cxn ang="0">
                      <a:pos x="22" y="14"/>
                    </a:cxn>
                    <a:cxn ang="0">
                      <a:pos x="10" y="4"/>
                    </a:cxn>
                    <a:cxn ang="0">
                      <a:pos x="10" y="4"/>
                    </a:cxn>
                    <a:cxn ang="0">
                      <a:pos x="6" y="2"/>
                    </a:cxn>
                    <a:cxn ang="0">
                      <a:pos x="2" y="0"/>
                    </a:cxn>
                    <a:cxn ang="0">
                      <a:pos x="0" y="2"/>
                    </a:cxn>
                    <a:cxn ang="0">
                      <a:pos x="0" y="6"/>
                    </a:cxn>
                    <a:cxn ang="0">
                      <a:pos x="0" y="6"/>
                    </a:cxn>
                    <a:cxn ang="0">
                      <a:pos x="4" y="16"/>
                    </a:cxn>
                    <a:cxn ang="0">
                      <a:pos x="10" y="24"/>
                    </a:cxn>
                    <a:cxn ang="0">
                      <a:pos x="10" y="24"/>
                    </a:cxn>
                    <a:cxn ang="0">
                      <a:pos x="20" y="34"/>
                    </a:cxn>
                    <a:cxn ang="0">
                      <a:pos x="28" y="44"/>
                    </a:cxn>
                    <a:cxn ang="0">
                      <a:pos x="232" y="352"/>
                    </a:cxn>
                    <a:cxn ang="0">
                      <a:pos x="232" y="352"/>
                    </a:cxn>
                    <a:cxn ang="0">
                      <a:pos x="238" y="362"/>
                    </a:cxn>
                    <a:cxn ang="0">
                      <a:pos x="242" y="366"/>
                    </a:cxn>
                    <a:cxn ang="0">
                      <a:pos x="242" y="366"/>
                    </a:cxn>
                  </a:cxnLst>
                  <a:rect l="0" t="0" r="r" b="b"/>
                  <a:pathLst>
                    <a:path w="246" h="366">
                      <a:moveTo>
                        <a:pt x="242" y="366"/>
                      </a:moveTo>
                      <a:lnTo>
                        <a:pt x="242" y="366"/>
                      </a:lnTo>
                      <a:lnTo>
                        <a:pt x="244" y="364"/>
                      </a:lnTo>
                      <a:lnTo>
                        <a:pt x="246" y="364"/>
                      </a:lnTo>
                      <a:lnTo>
                        <a:pt x="246" y="364"/>
                      </a:lnTo>
                      <a:lnTo>
                        <a:pt x="236" y="348"/>
                      </a:lnTo>
                      <a:lnTo>
                        <a:pt x="50" y="54"/>
                      </a:lnTo>
                      <a:lnTo>
                        <a:pt x="50" y="54"/>
                      </a:lnTo>
                      <a:lnTo>
                        <a:pt x="32" y="28"/>
                      </a:lnTo>
                      <a:lnTo>
                        <a:pt x="32" y="26"/>
                      </a:lnTo>
                      <a:lnTo>
                        <a:pt x="32" y="26"/>
                      </a:lnTo>
                      <a:lnTo>
                        <a:pt x="22" y="14"/>
                      </a:lnTo>
                      <a:lnTo>
                        <a:pt x="10" y="4"/>
                      </a:lnTo>
                      <a:lnTo>
                        <a:pt x="10" y="4"/>
                      </a:lnTo>
                      <a:lnTo>
                        <a:pt x="6" y="2"/>
                      </a:lnTo>
                      <a:lnTo>
                        <a:pt x="2" y="0"/>
                      </a:lnTo>
                      <a:lnTo>
                        <a:pt x="0" y="2"/>
                      </a:lnTo>
                      <a:lnTo>
                        <a:pt x="0" y="6"/>
                      </a:lnTo>
                      <a:lnTo>
                        <a:pt x="0" y="6"/>
                      </a:lnTo>
                      <a:lnTo>
                        <a:pt x="4" y="16"/>
                      </a:lnTo>
                      <a:lnTo>
                        <a:pt x="10" y="24"/>
                      </a:lnTo>
                      <a:lnTo>
                        <a:pt x="10" y="24"/>
                      </a:lnTo>
                      <a:lnTo>
                        <a:pt x="20" y="34"/>
                      </a:lnTo>
                      <a:lnTo>
                        <a:pt x="28" y="44"/>
                      </a:lnTo>
                      <a:lnTo>
                        <a:pt x="232" y="352"/>
                      </a:lnTo>
                      <a:lnTo>
                        <a:pt x="232" y="352"/>
                      </a:lnTo>
                      <a:lnTo>
                        <a:pt x="238" y="362"/>
                      </a:lnTo>
                      <a:lnTo>
                        <a:pt x="242" y="366"/>
                      </a:lnTo>
                      <a:lnTo>
                        <a:pt x="242" y="366"/>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17" name="Freeform 87"/>
                <p:cNvSpPr>
                  <a:spLocks/>
                </p:cNvSpPr>
                <p:nvPr/>
              </p:nvSpPr>
              <p:spPr bwMode="auto">
                <a:xfrm>
                  <a:off x="6791325" y="1381124"/>
                  <a:ext cx="1588" cy="1588"/>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18" name="Freeform 88"/>
                <p:cNvSpPr>
                  <a:spLocks/>
                </p:cNvSpPr>
                <p:nvPr/>
              </p:nvSpPr>
              <p:spPr bwMode="auto">
                <a:xfrm>
                  <a:off x="6819900" y="787399"/>
                  <a:ext cx="387350" cy="581026"/>
                </a:xfrm>
                <a:custGeom>
                  <a:avLst/>
                  <a:gdLst/>
                  <a:ahLst/>
                  <a:cxnLst>
                    <a:cxn ang="0">
                      <a:pos x="2" y="366"/>
                    </a:cxn>
                    <a:cxn ang="0">
                      <a:pos x="2" y="366"/>
                    </a:cxn>
                    <a:cxn ang="0">
                      <a:pos x="6" y="362"/>
                    </a:cxn>
                    <a:cxn ang="0">
                      <a:pos x="14" y="352"/>
                    </a:cxn>
                    <a:cxn ang="0">
                      <a:pos x="216" y="44"/>
                    </a:cxn>
                    <a:cxn ang="0">
                      <a:pos x="216" y="44"/>
                    </a:cxn>
                    <a:cxn ang="0">
                      <a:pos x="226" y="34"/>
                    </a:cxn>
                    <a:cxn ang="0">
                      <a:pos x="234" y="24"/>
                    </a:cxn>
                    <a:cxn ang="0">
                      <a:pos x="234" y="24"/>
                    </a:cxn>
                    <a:cxn ang="0">
                      <a:pos x="240" y="16"/>
                    </a:cxn>
                    <a:cxn ang="0">
                      <a:pos x="244" y="6"/>
                    </a:cxn>
                    <a:cxn ang="0">
                      <a:pos x="244" y="6"/>
                    </a:cxn>
                    <a:cxn ang="0">
                      <a:pos x="244" y="2"/>
                    </a:cxn>
                    <a:cxn ang="0">
                      <a:pos x="242" y="0"/>
                    </a:cxn>
                    <a:cxn ang="0">
                      <a:pos x="238" y="2"/>
                    </a:cxn>
                    <a:cxn ang="0">
                      <a:pos x="234" y="4"/>
                    </a:cxn>
                    <a:cxn ang="0">
                      <a:pos x="234" y="4"/>
                    </a:cxn>
                    <a:cxn ang="0">
                      <a:pos x="222" y="14"/>
                    </a:cxn>
                    <a:cxn ang="0">
                      <a:pos x="212" y="26"/>
                    </a:cxn>
                    <a:cxn ang="0">
                      <a:pos x="212" y="28"/>
                    </a:cxn>
                    <a:cxn ang="0">
                      <a:pos x="212" y="28"/>
                    </a:cxn>
                    <a:cxn ang="0">
                      <a:pos x="194" y="54"/>
                    </a:cxn>
                    <a:cxn ang="0">
                      <a:pos x="8" y="348"/>
                    </a:cxn>
                    <a:cxn ang="0">
                      <a:pos x="8" y="348"/>
                    </a:cxn>
                    <a:cxn ang="0">
                      <a:pos x="0" y="364"/>
                    </a:cxn>
                    <a:cxn ang="0">
                      <a:pos x="0" y="364"/>
                    </a:cxn>
                    <a:cxn ang="0">
                      <a:pos x="0" y="366"/>
                    </a:cxn>
                    <a:cxn ang="0">
                      <a:pos x="0" y="366"/>
                    </a:cxn>
                    <a:cxn ang="0">
                      <a:pos x="2" y="366"/>
                    </a:cxn>
                    <a:cxn ang="0">
                      <a:pos x="2" y="366"/>
                    </a:cxn>
                  </a:cxnLst>
                  <a:rect l="0" t="0" r="r" b="b"/>
                  <a:pathLst>
                    <a:path w="244" h="366">
                      <a:moveTo>
                        <a:pt x="2" y="366"/>
                      </a:moveTo>
                      <a:lnTo>
                        <a:pt x="2" y="366"/>
                      </a:lnTo>
                      <a:lnTo>
                        <a:pt x="6" y="362"/>
                      </a:lnTo>
                      <a:lnTo>
                        <a:pt x="14" y="352"/>
                      </a:lnTo>
                      <a:lnTo>
                        <a:pt x="216" y="44"/>
                      </a:lnTo>
                      <a:lnTo>
                        <a:pt x="216" y="44"/>
                      </a:lnTo>
                      <a:lnTo>
                        <a:pt x="226" y="34"/>
                      </a:lnTo>
                      <a:lnTo>
                        <a:pt x="234" y="24"/>
                      </a:lnTo>
                      <a:lnTo>
                        <a:pt x="234" y="24"/>
                      </a:lnTo>
                      <a:lnTo>
                        <a:pt x="240" y="16"/>
                      </a:lnTo>
                      <a:lnTo>
                        <a:pt x="244" y="6"/>
                      </a:lnTo>
                      <a:lnTo>
                        <a:pt x="244" y="6"/>
                      </a:lnTo>
                      <a:lnTo>
                        <a:pt x="244" y="2"/>
                      </a:lnTo>
                      <a:lnTo>
                        <a:pt x="242" y="0"/>
                      </a:lnTo>
                      <a:lnTo>
                        <a:pt x="238" y="2"/>
                      </a:lnTo>
                      <a:lnTo>
                        <a:pt x="234" y="4"/>
                      </a:lnTo>
                      <a:lnTo>
                        <a:pt x="234" y="4"/>
                      </a:lnTo>
                      <a:lnTo>
                        <a:pt x="222" y="14"/>
                      </a:lnTo>
                      <a:lnTo>
                        <a:pt x="212" y="26"/>
                      </a:lnTo>
                      <a:lnTo>
                        <a:pt x="212" y="28"/>
                      </a:lnTo>
                      <a:lnTo>
                        <a:pt x="212" y="28"/>
                      </a:lnTo>
                      <a:lnTo>
                        <a:pt x="194" y="54"/>
                      </a:lnTo>
                      <a:lnTo>
                        <a:pt x="8" y="348"/>
                      </a:lnTo>
                      <a:lnTo>
                        <a:pt x="8" y="348"/>
                      </a:lnTo>
                      <a:lnTo>
                        <a:pt x="0" y="364"/>
                      </a:lnTo>
                      <a:lnTo>
                        <a:pt x="0" y="364"/>
                      </a:lnTo>
                      <a:lnTo>
                        <a:pt x="0" y="366"/>
                      </a:lnTo>
                      <a:lnTo>
                        <a:pt x="0" y="366"/>
                      </a:lnTo>
                      <a:lnTo>
                        <a:pt x="2" y="366"/>
                      </a:lnTo>
                      <a:lnTo>
                        <a:pt x="2" y="366"/>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19" name="Freeform 89"/>
                <p:cNvSpPr>
                  <a:spLocks noEditPoints="1"/>
                </p:cNvSpPr>
                <p:nvPr/>
              </p:nvSpPr>
              <p:spPr bwMode="auto">
                <a:xfrm>
                  <a:off x="5181600" y="457200"/>
                  <a:ext cx="3235325" cy="2759075"/>
                </a:xfrm>
                <a:custGeom>
                  <a:avLst/>
                  <a:gdLst/>
                  <a:ahLst/>
                  <a:cxnLst>
                    <a:cxn ang="0">
                      <a:pos x="1778" y="8"/>
                    </a:cxn>
                    <a:cxn ang="0">
                      <a:pos x="1424" y="184"/>
                    </a:cxn>
                    <a:cxn ang="0">
                      <a:pos x="1152" y="514"/>
                    </a:cxn>
                    <a:cxn ang="0">
                      <a:pos x="1064" y="610"/>
                    </a:cxn>
                    <a:cxn ang="0">
                      <a:pos x="1042" y="574"/>
                    </a:cxn>
                    <a:cxn ang="0">
                      <a:pos x="1014" y="574"/>
                    </a:cxn>
                    <a:cxn ang="0">
                      <a:pos x="982" y="586"/>
                    </a:cxn>
                    <a:cxn ang="0">
                      <a:pos x="964" y="644"/>
                    </a:cxn>
                    <a:cxn ang="0">
                      <a:pos x="774" y="350"/>
                    </a:cxn>
                    <a:cxn ang="0">
                      <a:pos x="432" y="66"/>
                    </a:cxn>
                    <a:cxn ang="0">
                      <a:pos x="60" y="14"/>
                    </a:cxn>
                    <a:cxn ang="0">
                      <a:pos x="58" y="236"/>
                    </a:cxn>
                    <a:cxn ang="0">
                      <a:pos x="100" y="298"/>
                    </a:cxn>
                    <a:cxn ang="0">
                      <a:pos x="154" y="358"/>
                    </a:cxn>
                    <a:cxn ang="0">
                      <a:pos x="190" y="458"/>
                    </a:cxn>
                    <a:cxn ang="0">
                      <a:pos x="216" y="506"/>
                    </a:cxn>
                    <a:cxn ang="0">
                      <a:pos x="228" y="580"/>
                    </a:cxn>
                    <a:cxn ang="0">
                      <a:pos x="252" y="632"/>
                    </a:cxn>
                    <a:cxn ang="0">
                      <a:pos x="320" y="740"/>
                    </a:cxn>
                    <a:cxn ang="0">
                      <a:pos x="628" y="780"/>
                    </a:cxn>
                    <a:cxn ang="0">
                      <a:pos x="422" y="938"/>
                    </a:cxn>
                    <a:cxn ang="0">
                      <a:pos x="446" y="1044"/>
                    </a:cxn>
                    <a:cxn ang="0">
                      <a:pos x="548" y="1174"/>
                    </a:cxn>
                    <a:cxn ang="0">
                      <a:pos x="588" y="1256"/>
                    </a:cxn>
                    <a:cxn ang="0">
                      <a:pos x="646" y="1306"/>
                    </a:cxn>
                    <a:cxn ang="0">
                      <a:pos x="650" y="1464"/>
                    </a:cxn>
                    <a:cxn ang="0">
                      <a:pos x="562" y="1580"/>
                    </a:cxn>
                    <a:cxn ang="0">
                      <a:pos x="516" y="1698"/>
                    </a:cxn>
                    <a:cxn ang="0">
                      <a:pos x="554" y="1734"/>
                    </a:cxn>
                    <a:cxn ang="0">
                      <a:pos x="670" y="1586"/>
                    </a:cxn>
                    <a:cxn ang="0">
                      <a:pos x="770" y="1476"/>
                    </a:cxn>
                    <a:cxn ang="0">
                      <a:pos x="890" y="1070"/>
                    </a:cxn>
                    <a:cxn ang="0">
                      <a:pos x="938" y="954"/>
                    </a:cxn>
                    <a:cxn ang="0">
                      <a:pos x="962" y="1146"/>
                    </a:cxn>
                    <a:cxn ang="0">
                      <a:pos x="1022" y="1320"/>
                    </a:cxn>
                    <a:cxn ang="0">
                      <a:pos x="1076" y="1068"/>
                    </a:cxn>
                    <a:cxn ang="0">
                      <a:pos x="1106" y="958"/>
                    </a:cxn>
                    <a:cxn ang="0">
                      <a:pos x="1160" y="1136"/>
                    </a:cxn>
                    <a:cxn ang="0">
                      <a:pos x="1268" y="1476"/>
                    </a:cxn>
                    <a:cxn ang="0">
                      <a:pos x="1366" y="1586"/>
                    </a:cxn>
                    <a:cxn ang="0">
                      <a:pos x="1494" y="1738"/>
                    </a:cxn>
                    <a:cxn ang="0">
                      <a:pos x="1520" y="1676"/>
                    </a:cxn>
                    <a:cxn ang="0">
                      <a:pos x="1456" y="1558"/>
                    </a:cxn>
                    <a:cxn ang="0">
                      <a:pos x="1382" y="1442"/>
                    </a:cxn>
                    <a:cxn ang="0">
                      <a:pos x="1396" y="1300"/>
                    </a:cxn>
                    <a:cxn ang="0">
                      <a:pos x="1460" y="1236"/>
                    </a:cxn>
                    <a:cxn ang="0">
                      <a:pos x="1508" y="1166"/>
                    </a:cxn>
                    <a:cxn ang="0">
                      <a:pos x="1600" y="1020"/>
                    </a:cxn>
                    <a:cxn ang="0">
                      <a:pos x="1596" y="918"/>
                    </a:cxn>
                    <a:cxn ang="0">
                      <a:pos x="1454" y="772"/>
                    </a:cxn>
                    <a:cxn ang="0">
                      <a:pos x="1722" y="734"/>
                    </a:cxn>
                    <a:cxn ang="0">
                      <a:pos x="1788" y="628"/>
                    </a:cxn>
                    <a:cxn ang="0">
                      <a:pos x="1820" y="562"/>
                    </a:cxn>
                    <a:cxn ang="0">
                      <a:pos x="1824" y="498"/>
                    </a:cxn>
                    <a:cxn ang="0">
                      <a:pos x="1846" y="452"/>
                    </a:cxn>
                    <a:cxn ang="0">
                      <a:pos x="1884" y="358"/>
                    </a:cxn>
                    <a:cxn ang="0">
                      <a:pos x="1946" y="286"/>
                    </a:cxn>
                    <a:cxn ang="0">
                      <a:pos x="1984" y="232"/>
                    </a:cxn>
                    <a:cxn ang="0">
                      <a:pos x="1014" y="582"/>
                    </a:cxn>
                  </a:cxnLst>
                  <a:rect l="0" t="0" r="r" b="b"/>
                  <a:pathLst>
                    <a:path w="2038" h="1738">
                      <a:moveTo>
                        <a:pt x="2036" y="78"/>
                      </a:moveTo>
                      <a:lnTo>
                        <a:pt x="2018" y="44"/>
                      </a:lnTo>
                      <a:lnTo>
                        <a:pt x="1978" y="14"/>
                      </a:lnTo>
                      <a:lnTo>
                        <a:pt x="1916" y="2"/>
                      </a:lnTo>
                      <a:lnTo>
                        <a:pt x="1850" y="0"/>
                      </a:lnTo>
                      <a:lnTo>
                        <a:pt x="1850" y="0"/>
                      </a:lnTo>
                      <a:lnTo>
                        <a:pt x="1832" y="0"/>
                      </a:lnTo>
                      <a:lnTo>
                        <a:pt x="1808" y="4"/>
                      </a:lnTo>
                      <a:lnTo>
                        <a:pt x="1778" y="8"/>
                      </a:lnTo>
                      <a:lnTo>
                        <a:pt x="1742" y="16"/>
                      </a:lnTo>
                      <a:lnTo>
                        <a:pt x="1702" y="28"/>
                      </a:lnTo>
                      <a:lnTo>
                        <a:pt x="1656" y="46"/>
                      </a:lnTo>
                      <a:lnTo>
                        <a:pt x="1606" y="66"/>
                      </a:lnTo>
                      <a:lnTo>
                        <a:pt x="1606" y="66"/>
                      </a:lnTo>
                      <a:lnTo>
                        <a:pt x="1558" y="92"/>
                      </a:lnTo>
                      <a:lnTo>
                        <a:pt x="1510" y="120"/>
                      </a:lnTo>
                      <a:lnTo>
                        <a:pt x="1466" y="152"/>
                      </a:lnTo>
                      <a:lnTo>
                        <a:pt x="1424" y="184"/>
                      </a:lnTo>
                      <a:lnTo>
                        <a:pt x="1382" y="222"/>
                      </a:lnTo>
                      <a:lnTo>
                        <a:pt x="1342" y="260"/>
                      </a:lnTo>
                      <a:lnTo>
                        <a:pt x="1302" y="304"/>
                      </a:lnTo>
                      <a:lnTo>
                        <a:pt x="1264" y="350"/>
                      </a:lnTo>
                      <a:lnTo>
                        <a:pt x="1264" y="350"/>
                      </a:lnTo>
                      <a:lnTo>
                        <a:pt x="1234" y="388"/>
                      </a:lnTo>
                      <a:lnTo>
                        <a:pt x="1204" y="430"/>
                      </a:lnTo>
                      <a:lnTo>
                        <a:pt x="1176" y="472"/>
                      </a:lnTo>
                      <a:lnTo>
                        <a:pt x="1152" y="514"/>
                      </a:lnTo>
                      <a:lnTo>
                        <a:pt x="1110" y="590"/>
                      </a:lnTo>
                      <a:lnTo>
                        <a:pt x="1080" y="646"/>
                      </a:lnTo>
                      <a:lnTo>
                        <a:pt x="1080" y="646"/>
                      </a:lnTo>
                      <a:lnTo>
                        <a:pt x="1074" y="644"/>
                      </a:lnTo>
                      <a:lnTo>
                        <a:pt x="1074" y="644"/>
                      </a:lnTo>
                      <a:lnTo>
                        <a:pt x="1068" y="632"/>
                      </a:lnTo>
                      <a:lnTo>
                        <a:pt x="1060" y="618"/>
                      </a:lnTo>
                      <a:lnTo>
                        <a:pt x="1060" y="618"/>
                      </a:lnTo>
                      <a:lnTo>
                        <a:pt x="1064" y="610"/>
                      </a:lnTo>
                      <a:lnTo>
                        <a:pt x="1066" y="602"/>
                      </a:lnTo>
                      <a:lnTo>
                        <a:pt x="1066" y="602"/>
                      </a:lnTo>
                      <a:lnTo>
                        <a:pt x="1064" y="592"/>
                      </a:lnTo>
                      <a:lnTo>
                        <a:pt x="1060" y="586"/>
                      </a:lnTo>
                      <a:lnTo>
                        <a:pt x="1052" y="580"/>
                      </a:lnTo>
                      <a:lnTo>
                        <a:pt x="1042" y="578"/>
                      </a:lnTo>
                      <a:lnTo>
                        <a:pt x="1042" y="578"/>
                      </a:lnTo>
                      <a:lnTo>
                        <a:pt x="1040" y="580"/>
                      </a:lnTo>
                      <a:lnTo>
                        <a:pt x="1042" y="574"/>
                      </a:lnTo>
                      <a:lnTo>
                        <a:pt x="1036" y="574"/>
                      </a:lnTo>
                      <a:lnTo>
                        <a:pt x="1032" y="574"/>
                      </a:lnTo>
                      <a:lnTo>
                        <a:pt x="1032" y="574"/>
                      </a:lnTo>
                      <a:lnTo>
                        <a:pt x="1024" y="568"/>
                      </a:lnTo>
                      <a:lnTo>
                        <a:pt x="1024" y="568"/>
                      </a:lnTo>
                      <a:lnTo>
                        <a:pt x="1022" y="568"/>
                      </a:lnTo>
                      <a:lnTo>
                        <a:pt x="1018" y="570"/>
                      </a:lnTo>
                      <a:lnTo>
                        <a:pt x="1012" y="570"/>
                      </a:lnTo>
                      <a:lnTo>
                        <a:pt x="1014" y="574"/>
                      </a:lnTo>
                      <a:lnTo>
                        <a:pt x="1008" y="574"/>
                      </a:lnTo>
                      <a:lnTo>
                        <a:pt x="1004" y="574"/>
                      </a:lnTo>
                      <a:lnTo>
                        <a:pt x="1008" y="580"/>
                      </a:lnTo>
                      <a:lnTo>
                        <a:pt x="1008" y="580"/>
                      </a:lnTo>
                      <a:lnTo>
                        <a:pt x="1008" y="580"/>
                      </a:lnTo>
                      <a:lnTo>
                        <a:pt x="1000" y="578"/>
                      </a:lnTo>
                      <a:lnTo>
                        <a:pt x="1000" y="578"/>
                      </a:lnTo>
                      <a:lnTo>
                        <a:pt x="990" y="580"/>
                      </a:lnTo>
                      <a:lnTo>
                        <a:pt x="982" y="586"/>
                      </a:lnTo>
                      <a:lnTo>
                        <a:pt x="978" y="592"/>
                      </a:lnTo>
                      <a:lnTo>
                        <a:pt x="976" y="602"/>
                      </a:lnTo>
                      <a:lnTo>
                        <a:pt x="976" y="602"/>
                      </a:lnTo>
                      <a:lnTo>
                        <a:pt x="978" y="608"/>
                      </a:lnTo>
                      <a:lnTo>
                        <a:pt x="980" y="616"/>
                      </a:lnTo>
                      <a:lnTo>
                        <a:pt x="980" y="616"/>
                      </a:lnTo>
                      <a:lnTo>
                        <a:pt x="970" y="632"/>
                      </a:lnTo>
                      <a:lnTo>
                        <a:pt x="964" y="644"/>
                      </a:lnTo>
                      <a:lnTo>
                        <a:pt x="964" y="644"/>
                      </a:lnTo>
                      <a:lnTo>
                        <a:pt x="958" y="646"/>
                      </a:lnTo>
                      <a:lnTo>
                        <a:pt x="958" y="646"/>
                      </a:lnTo>
                      <a:lnTo>
                        <a:pt x="928" y="590"/>
                      </a:lnTo>
                      <a:lnTo>
                        <a:pt x="886" y="514"/>
                      </a:lnTo>
                      <a:lnTo>
                        <a:pt x="860" y="472"/>
                      </a:lnTo>
                      <a:lnTo>
                        <a:pt x="834" y="430"/>
                      </a:lnTo>
                      <a:lnTo>
                        <a:pt x="804" y="388"/>
                      </a:lnTo>
                      <a:lnTo>
                        <a:pt x="774" y="350"/>
                      </a:lnTo>
                      <a:lnTo>
                        <a:pt x="774" y="350"/>
                      </a:lnTo>
                      <a:lnTo>
                        <a:pt x="736" y="304"/>
                      </a:lnTo>
                      <a:lnTo>
                        <a:pt x="696" y="260"/>
                      </a:lnTo>
                      <a:lnTo>
                        <a:pt x="656" y="222"/>
                      </a:lnTo>
                      <a:lnTo>
                        <a:pt x="614" y="184"/>
                      </a:lnTo>
                      <a:lnTo>
                        <a:pt x="572" y="152"/>
                      </a:lnTo>
                      <a:lnTo>
                        <a:pt x="528" y="120"/>
                      </a:lnTo>
                      <a:lnTo>
                        <a:pt x="480" y="92"/>
                      </a:lnTo>
                      <a:lnTo>
                        <a:pt x="432" y="66"/>
                      </a:lnTo>
                      <a:lnTo>
                        <a:pt x="432" y="66"/>
                      </a:lnTo>
                      <a:lnTo>
                        <a:pt x="382" y="46"/>
                      </a:lnTo>
                      <a:lnTo>
                        <a:pt x="336" y="28"/>
                      </a:lnTo>
                      <a:lnTo>
                        <a:pt x="296" y="16"/>
                      </a:lnTo>
                      <a:lnTo>
                        <a:pt x="260" y="8"/>
                      </a:lnTo>
                      <a:lnTo>
                        <a:pt x="230" y="4"/>
                      </a:lnTo>
                      <a:lnTo>
                        <a:pt x="206" y="0"/>
                      </a:lnTo>
                      <a:lnTo>
                        <a:pt x="188" y="0"/>
                      </a:lnTo>
                      <a:lnTo>
                        <a:pt x="122" y="2"/>
                      </a:lnTo>
                      <a:lnTo>
                        <a:pt x="60" y="14"/>
                      </a:lnTo>
                      <a:lnTo>
                        <a:pt x="20" y="44"/>
                      </a:lnTo>
                      <a:lnTo>
                        <a:pt x="2" y="78"/>
                      </a:lnTo>
                      <a:lnTo>
                        <a:pt x="0" y="114"/>
                      </a:lnTo>
                      <a:lnTo>
                        <a:pt x="10" y="156"/>
                      </a:lnTo>
                      <a:lnTo>
                        <a:pt x="32" y="202"/>
                      </a:lnTo>
                      <a:lnTo>
                        <a:pt x="32" y="202"/>
                      </a:lnTo>
                      <a:lnTo>
                        <a:pt x="42" y="218"/>
                      </a:lnTo>
                      <a:lnTo>
                        <a:pt x="54" y="232"/>
                      </a:lnTo>
                      <a:lnTo>
                        <a:pt x="58" y="236"/>
                      </a:lnTo>
                      <a:lnTo>
                        <a:pt x="64" y="240"/>
                      </a:lnTo>
                      <a:lnTo>
                        <a:pt x="64" y="240"/>
                      </a:lnTo>
                      <a:lnTo>
                        <a:pt x="68" y="242"/>
                      </a:lnTo>
                      <a:lnTo>
                        <a:pt x="72" y="246"/>
                      </a:lnTo>
                      <a:lnTo>
                        <a:pt x="78" y="258"/>
                      </a:lnTo>
                      <a:lnTo>
                        <a:pt x="82" y="272"/>
                      </a:lnTo>
                      <a:lnTo>
                        <a:pt x="82" y="272"/>
                      </a:lnTo>
                      <a:lnTo>
                        <a:pt x="90" y="286"/>
                      </a:lnTo>
                      <a:lnTo>
                        <a:pt x="100" y="298"/>
                      </a:lnTo>
                      <a:lnTo>
                        <a:pt x="108" y="302"/>
                      </a:lnTo>
                      <a:lnTo>
                        <a:pt x="114" y="308"/>
                      </a:lnTo>
                      <a:lnTo>
                        <a:pt x="114" y="308"/>
                      </a:lnTo>
                      <a:lnTo>
                        <a:pt x="122" y="312"/>
                      </a:lnTo>
                      <a:lnTo>
                        <a:pt x="128" y="318"/>
                      </a:lnTo>
                      <a:lnTo>
                        <a:pt x="140" y="332"/>
                      </a:lnTo>
                      <a:lnTo>
                        <a:pt x="150" y="348"/>
                      </a:lnTo>
                      <a:lnTo>
                        <a:pt x="154" y="358"/>
                      </a:lnTo>
                      <a:lnTo>
                        <a:pt x="154" y="358"/>
                      </a:lnTo>
                      <a:lnTo>
                        <a:pt x="156" y="364"/>
                      </a:lnTo>
                      <a:lnTo>
                        <a:pt x="158" y="370"/>
                      </a:lnTo>
                      <a:lnTo>
                        <a:pt x="170" y="384"/>
                      </a:lnTo>
                      <a:lnTo>
                        <a:pt x="186" y="404"/>
                      </a:lnTo>
                      <a:lnTo>
                        <a:pt x="186" y="404"/>
                      </a:lnTo>
                      <a:lnTo>
                        <a:pt x="190" y="428"/>
                      </a:lnTo>
                      <a:lnTo>
                        <a:pt x="192" y="446"/>
                      </a:lnTo>
                      <a:lnTo>
                        <a:pt x="192" y="452"/>
                      </a:lnTo>
                      <a:lnTo>
                        <a:pt x="190" y="458"/>
                      </a:lnTo>
                      <a:lnTo>
                        <a:pt x="190" y="458"/>
                      </a:lnTo>
                      <a:lnTo>
                        <a:pt x="188" y="462"/>
                      </a:lnTo>
                      <a:lnTo>
                        <a:pt x="188" y="466"/>
                      </a:lnTo>
                      <a:lnTo>
                        <a:pt x="194" y="474"/>
                      </a:lnTo>
                      <a:lnTo>
                        <a:pt x="206" y="484"/>
                      </a:lnTo>
                      <a:lnTo>
                        <a:pt x="206" y="484"/>
                      </a:lnTo>
                      <a:lnTo>
                        <a:pt x="210" y="488"/>
                      </a:lnTo>
                      <a:lnTo>
                        <a:pt x="214" y="498"/>
                      </a:lnTo>
                      <a:lnTo>
                        <a:pt x="216" y="506"/>
                      </a:lnTo>
                      <a:lnTo>
                        <a:pt x="218" y="512"/>
                      </a:lnTo>
                      <a:lnTo>
                        <a:pt x="218" y="518"/>
                      </a:lnTo>
                      <a:lnTo>
                        <a:pt x="214" y="526"/>
                      </a:lnTo>
                      <a:lnTo>
                        <a:pt x="214" y="526"/>
                      </a:lnTo>
                      <a:lnTo>
                        <a:pt x="212" y="532"/>
                      </a:lnTo>
                      <a:lnTo>
                        <a:pt x="212" y="542"/>
                      </a:lnTo>
                      <a:lnTo>
                        <a:pt x="214" y="552"/>
                      </a:lnTo>
                      <a:lnTo>
                        <a:pt x="218" y="562"/>
                      </a:lnTo>
                      <a:lnTo>
                        <a:pt x="228" y="580"/>
                      </a:lnTo>
                      <a:lnTo>
                        <a:pt x="232" y="586"/>
                      </a:lnTo>
                      <a:lnTo>
                        <a:pt x="236" y="590"/>
                      </a:lnTo>
                      <a:lnTo>
                        <a:pt x="236" y="590"/>
                      </a:lnTo>
                      <a:lnTo>
                        <a:pt x="238" y="594"/>
                      </a:lnTo>
                      <a:lnTo>
                        <a:pt x="242" y="598"/>
                      </a:lnTo>
                      <a:lnTo>
                        <a:pt x="246" y="612"/>
                      </a:lnTo>
                      <a:lnTo>
                        <a:pt x="250" y="628"/>
                      </a:lnTo>
                      <a:lnTo>
                        <a:pt x="250" y="628"/>
                      </a:lnTo>
                      <a:lnTo>
                        <a:pt x="252" y="632"/>
                      </a:lnTo>
                      <a:lnTo>
                        <a:pt x="254" y="642"/>
                      </a:lnTo>
                      <a:lnTo>
                        <a:pt x="264" y="656"/>
                      </a:lnTo>
                      <a:lnTo>
                        <a:pt x="278" y="678"/>
                      </a:lnTo>
                      <a:lnTo>
                        <a:pt x="278" y="678"/>
                      </a:lnTo>
                      <a:lnTo>
                        <a:pt x="294" y="698"/>
                      </a:lnTo>
                      <a:lnTo>
                        <a:pt x="304" y="712"/>
                      </a:lnTo>
                      <a:lnTo>
                        <a:pt x="316" y="734"/>
                      </a:lnTo>
                      <a:lnTo>
                        <a:pt x="316" y="734"/>
                      </a:lnTo>
                      <a:lnTo>
                        <a:pt x="320" y="740"/>
                      </a:lnTo>
                      <a:lnTo>
                        <a:pt x="326" y="744"/>
                      </a:lnTo>
                      <a:lnTo>
                        <a:pt x="344" y="752"/>
                      </a:lnTo>
                      <a:lnTo>
                        <a:pt x="364" y="760"/>
                      </a:lnTo>
                      <a:lnTo>
                        <a:pt x="414" y="768"/>
                      </a:lnTo>
                      <a:lnTo>
                        <a:pt x="468" y="768"/>
                      </a:lnTo>
                      <a:lnTo>
                        <a:pt x="516" y="768"/>
                      </a:lnTo>
                      <a:lnTo>
                        <a:pt x="584" y="772"/>
                      </a:lnTo>
                      <a:lnTo>
                        <a:pt x="626" y="778"/>
                      </a:lnTo>
                      <a:lnTo>
                        <a:pt x="628" y="780"/>
                      </a:lnTo>
                      <a:lnTo>
                        <a:pt x="628" y="780"/>
                      </a:lnTo>
                      <a:lnTo>
                        <a:pt x="596" y="796"/>
                      </a:lnTo>
                      <a:lnTo>
                        <a:pt x="568" y="814"/>
                      </a:lnTo>
                      <a:lnTo>
                        <a:pt x="542" y="832"/>
                      </a:lnTo>
                      <a:lnTo>
                        <a:pt x="518" y="850"/>
                      </a:lnTo>
                      <a:lnTo>
                        <a:pt x="518" y="850"/>
                      </a:lnTo>
                      <a:lnTo>
                        <a:pt x="472" y="890"/>
                      </a:lnTo>
                      <a:lnTo>
                        <a:pt x="442" y="918"/>
                      </a:lnTo>
                      <a:lnTo>
                        <a:pt x="422" y="938"/>
                      </a:lnTo>
                      <a:lnTo>
                        <a:pt x="414" y="952"/>
                      </a:lnTo>
                      <a:lnTo>
                        <a:pt x="412" y="958"/>
                      </a:lnTo>
                      <a:lnTo>
                        <a:pt x="416" y="962"/>
                      </a:lnTo>
                      <a:lnTo>
                        <a:pt x="418" y="962"/>
                      </a:lnTo>
                      <a:lnTo>
                        <a:pt x="420" y="962"/>
                      </a:lnTo>
                      <a:lnTo>
                        <a:pt x="430" y="996"/>
                      </a:lnTo>
                      <a:lnTo>
                        <a:pt x="430" y="996"/>
                      </a:lnTo>
                      <a:lnTo>
                        <a:pt x="438" y="1020"/>
                      </a:lnTo>
                      <a:lnTo>
                        <a:pt x="446" y="1044"/>
                      </a:lnTo>
                      <a:lnTo>
                        <a:pt x="458" y="1074"/>
                      </a:lnTo>
                      <a:lnTo>
                        <a:pt x="474" y="1102"/>
                      </a:lnTo>
                      <a:lnTo>
                        <a:pt x="490" y="1130"/>
                      </a:lnTo>
                      <a:lnTo>
                        <a:pt x="500" y="1142"/>
                      </a:lnTo>
                      <a:lnTo>
                        <a:pt x="510" y="1152"/>
                      </a:lnTo>
                      <a:lnTo>
                        <a:pt x="520" y="1160"/>
                      </a:lnTo>
                      <a:lnTo>
                        <a:pt x="530" y="1166"/>
                      </a:lnTo>
                      <a:lnTo>
                        <a:pt x="530" y="1166"/>
                      </a:lnTo>
                      <a:lnTo>
                        <a:pt x="548" y="1174"/>
                      </a:lnTo>
                      <a:lnTo>
                        <a:pt x="560" y="1184"/>
                      </a:lnTo>
                      <a:lnTo>
                        <a:pt x="568" y="1194"/>
                      </a:lnTo>
                      <a:lnTo>
                        <a:pt x="572" y="1204"/>
                      </a:lnTo>
                      <a:lnTo>
                        <a:pt x="574" y="1214"/>
                      </a:lnTo>
                      <a:lnTo>
                        <a:pt x="574" y="1222"/>
                      </a:lnTo>
                      <a:lnTo>
                        <a:pt x="574" y="1228"/>
                      </a:lnTo>
                      <a:lnTo>
                        <a:pt x="574" y="1228"/>
                      </a:lnTo>
                      <a:lnTo>
                        <a:pt x="578" y="1236"/>
                      </a:lnTo>
                      <a:lnTo>
                        <a:pt x="588" y="1256"/>
                      </a:lnTo>
                      <a:lnTo>
                        <a:pt x="596" y="1268"/>
                      </a:lnTo>
                      <a:lnTo>
                        <a:pt x="604" y="1278"/>
                      </a:lnTo>
                      <a:lnTo>
                        <a:pt x="616" y="1284"/>
                      </a:lnTo>
                      <a:lnTo>
                        <a:pt x="626" y="1288"/>
                      </a:lnTo>
                      <a:lnTo>
                        <a:pt x="626" y="1288"/>
                      </a:lnTo>
                      <a:lnTo>
                        <a:pt x="632" y="1290"/>
                      </a:lnTo>
                      <a:lnTo>
                        <a:pt x="638" y="1294"/>
                      </a:lnTo>
                      <a:lnTo>
                        <a:pt x="642" y="1300"/>
                      </a:lnTo>
                      <a:lnTo>
                        <a:pt x="646" y="1306"/>
                      </a:lnTo>
                      <a:lnTo>
                        <a:pt x="652" y="1322"/>
                      </a:lnTo>
                      <a:lnTo>
                        <a:pt x="656" y="1340"/>
                      </a:lnTo>
                      <a:lnTo>
                        <a:pt x="660" y="1374"/>
                      </a:lnTo>
                      <a:lnTo>
                        <a:pt x="662" y="1388"/>
                      </a:lnTo>
                      <a:lnTo>
                        <a:pt x="662" y="1388"/>
                      </a:lnTo>
                      <a:lnTo>
                        <a:pt x="662" y="1404"/>
                      </a:lnTo>
                      <a:lnTo>
                        <a:pt x="660" y="1420"/>
                      </a:lnTo>
                      <a:lnTo>
                        <a:pt x="656" y="1442"/>
                      </a:lnTo>
                      <a:lnTo>
                        <a:pt x="650" y="1464"/>
                      </a:lnTo>
                      <a:lnTo>
                        <a:pt x="642" y="1486"/>
                      </a:lnTo>
                      <a:lnTo>
                        <a:pt x="636" y="1498"/>
                      </a:lnTo>
                      <a:lnTo>
                        <a:pt x="630" y="1508"/>
                      </a:lnTo>
                      <a:lnTo>
                        <a:pt x="622" y="1518"/>
                      </a:lnTo>
                      <a:lnTo>
                        <a:pt x="612" y="1528"/>
                      </a:lnTo>
                      <a:lnTo>
                        <a:pt x="612" y="1528"/>
                      </a:lnTo>
                      <a:lnTo>
                        <a:pt x="596" y="1544"/>
                      </a:lnTo>
                      <a:lnTo>
                        <a:pt x="582" y="1558"/>
                      </a:lnTo>
                      <a:lnTo>
                        <a:pt x="562" y="1580"/>
                      </a:lnTo>
                      <a:lnTo>
                        <a:pt x="550" y="1596"/>
                      </a:lnTo>
                      <a:lnTo>
                        <a:pt x="548" y="1602"/>
                      </a:lnTo>
                      <a:lnTo>
                        <a:pt x="548" y="1602"/>
                      </a:lnTo>
                      <a:lnTo>
                        <a:pt x="538" y="1616"/>
                      </a:lnTo>
                      <a:lnTo>
                        <a:pt x="530" y="1632"/>
                      </a:lnTo>
                      <a:lnTo>
                        <a:pt x="522" y="1652"/>
                      </a:lnTo>
                      <a:lnTo>
                        <a:pt x="522" y="1652"/>
                      </a:lnTo>
                      <a:lnTo>
                        <a:pt x="518" y="1676"/>
                      </a:lnTo>
                      <a:lnTo>
                        <a:pt x="516" y="1698"/>
                      </a:lnTo>
                      <a:lnTo>
                        <a:pt x="518" y="1716"/>
                      </a:lnTo>
                      <a:lnTo>
                        <a:pt x="520" y="1724"/>
                      </a:lnTo>
                      <a:lnTo>
                        <a:pt x="522" y="1732"/>
                      </a:lnTo>
                      <a:lnTo>
                        <a:pt x="522" y="1732"/>
                      </a:lnTo>
                      <a:lnTo>
                        <a:pt x="526" y="1736"/>
                      </a:lnTo>
                      <a:lnTo>
                        <a:pt x="532" y="1738"/>
                      </a:lnTo>
                      <a:lnTo>
                        <a:pt x="538" y="1738"/>
                      </a:lnTo>
                      <a:lnTo>
                        <a:pt x="544" y="1738"/>
                      </a:lnTo>
                      <a:lnTo>
                        <a:pt x="554" y="1734"/>
                      </a:lnTo>
                      <a:lnTo>
                        <a:pt x="558" y="1732"/>
                      </a:lnTo>
                      <a:lnTo>
                        <a:pt x="640" y="1640"/>
                      </a:lnTo>
                      <a:lnTo>
                        <a:pt x="636" y="1610"/>
                      </a:lnTo>
                      <a:lnTo>
                        <a:pt x="636" y="1610"/>
                      </a:lnTo>
                      <a:lnTo>
                        <a:pt x="648" y="1598"/>
                      </a:lnTo>
                      <a:lnTo>
                        <a:pt x="658" y="1590"/>
                      </a:lnTo>
                      <a:lnTo>
                        <a:pt x="664" y="1588"/>
                      </a:lnTo>
                      <a:lnTo>
                        <a:pt x="670" y="1586"/>
                      </a:lnTo>
                      <a:lnTo>
                        <a:pt x="670" y="1586"/>
                      </a:lnTo>
                      <a:lnTo>
                        <a:pt x="678" y="1582"/>
                      </a:lnTo>
                      <a:lnTo>
                        <a:pt x="684" y="1578"/>
                      </a:lnTo>
                      <a:lnTo>
                        <a:pt x="698" y="1562"/>
                      </a:lnTo>
                      <a:lnTo>
                        <a:pt x="712" y="1538"/>
                      </a:lnTo>
                      <a:lnTo>
                        <a:pt x="712" y="1538"/>
                      </a:lnTo>
                      <a:lnTo>
                        <a:pt x="732" y="1520"/>
                      </a:lnTo>
                      <a:lnTo>
                        <a:pt x="752" y="1500"/>
                      </a:lnTo>
                      <a:lnTo>
                        <a:pt x="770" y="1476"/>
                      </a:lnTo>
                      <a:lnTo>
                        <a:pt x="770" y="1476"/>
                      </a:lnTo>
                      <a:lnTo>
                        <a:pt x="790" y="1446"/>
                      </a:lnTo>
                      <a:lnTo>
                        <a:pt x="812" y="1410"/>
                      </a:lnTo>
                      <a:lnTo>
                        <a:pt x="830" y="1374"/>
                      </a:lnTo>
                      <a:lnTo>
                        <a:pt x="836" y="1356"/>
                      </a:lnTo>
                      <a:lnTo>
                        <a:pt x="840" y="1342"/>
                      </a:lnTo>
                      <a:lnTo>
                        <a:pt x="840" y="1342"/>
                      </a:lnTo>
                      <a:lnTo>
                        <a:pt x="854" y="1266"/>
                      </a:lnTo>
                      <a:lnTo>
                        <a:pt x="878" y="1136"/>
                      </a:lnTo>
                      <a:lnTo>
                        <a:pt x="890" y="1070"/>
                      </a:lnTo>
                      <a:lnTo>
                        <a:pt x="904" y="1014"/>
                      </a:lnTo>
                      <a:lnTo>
                        <a:pt x="910" y="992"/>
                      </a:lnTo>
                      <a:lnTo>
                        <a:pt x="916" y="974"/>
                      </a:lnTo>
                      <a:lnTo>
                        <a:pt x="922" y="964"/>
                      </a:lnTo>
                      <a:lnTo>
                        <a:pt x="924" y="960"/>
                      </a:lnTo>
                      <a:lnTo>
                        <a:pt x="926" y="960"/>
                      </a:lnTo>
                      <a:lnTo>
                        <a:pt x="926" y="960"/>
                      </a:lnTo>
                      <a:lnTo>
                        <a:pt x="932" y="958"/>
                      </a:lnTo>
                      <a:lnTo>
                        <a:pt x="938" y="954"/>
                      </a:lnTo>
                      <a:lnTo>
                        <a:pt x="950" y="942"/>
                      </a:lnTo>
                      <a:lnTo>
                        <a:pt x="964" y="926"/>
                      </a:lnTo>
                      <a:lnTo>
                        <a:pt x="976" y="908"/>
                      </a:lnTo>
                      <a:lnTo>
                        <a:pt x="968" y="972"/>
                      </a:lnTo>
                      <a:lnTo>
                        <a:pt x="972" y="994"/>
                      </a:lnTo>
                      <a:lnTo>
                        <a:pt x="962" y="1022"/>
                      </a:lnTo>
                      <a:lnTo>
                        <a:pt x="962" y="1068"/>
                      </a:lnTo>
                      <a:lnTo>
                        <a:pt x="962" y="1080"/>
                      </a:lnTo>
                      <a:lnTo>
                        <a:pt x="962" y="1146"/>
                      </a:lnTo>
                      <a:lnTo>
                        <a:pt x="972" y="1150"/>
                      </a:lnTo>
                      <a:lnTo>
                        <a:pt x="972" y="1160"/>
                      </a:lnTo>
                      <a:lnTo>
                        <a:pt x="962" y="1170"/>
                      </a:lnTo>
                      <a:lnTo>
                        <a:pt x="964" y="1202"/>
                      </a:lnTo>
                      <a:lnTo>
                        <a:pt x="964" y="1252"/>
                      </a:lnTo>
                      <a:lnTo>
                        <a:pt x="984" y="1294"/>
                      </a:lnTo>
                      <a:lnTo>
                        <a:pt x="1016" y="1320"/>
                      </a:lnTo>
                      <a:lnTo>
                        <a:pt x="1018" y="1292"/>
                      </a:lnTo>
                      <a:lnTo>
                        <a:pt x="1022" y="1320"/>
                      </a:lnTo>
                      <a:lnTo>
                        <a:pt x="1054" y="1294"/>
                      </a:lnTo>
                      <a:lnTo>
                        <a:pt x="1074" y="1252"/>
                      </a:lnTo>
                      <a:lnTo>
                        <a:pt x="1074" y="1202"/>
                      </a:lnTo>
                      <a:lnTo>
                        <a:pt x="1076" y="1170"/>
                      </a:lnTo>
                      <a:lnTo>
                        <a:pt x="1066" y="1160"/>
                      </a:lnTo>
                      <a:lnTo>
                        <a:pt x="1066" y="1150"/>
                      </a:lnTo>
                      <a:lnTo>
                        <a:pt x="1076" y="1146"/>
                      </a:lnTo>
                      <a:lnTo>
                        <a:pt x="1076" y="1080"/>
                      </a:lnTo>
                      <a:lnTo>
                        <a:pt x="1076" y="1068"/>
                      </a:lnTo>
                      <a:lnTo>
                        <a:pt x="1076" y="1022"/>
                      </a:lnTo>
                      <a:lnTo>
                        <a:pt x="1066" y="994"/>
                      </a:lnTo>
                      <a:lnTo>
                        <a:pt x="1068" y="972"/>
                      </a:lnTo>
                      <a:lnTo>
                        <a:pt x="1062" y="908"/>
                      </a:lnTo>
                      <a:lnTo>
                        <a:pt x="1062" y="908"/>
                      </a:lnTo>
                      <a:lnTo>
                        <a:pt x="1074" y="926"/>
                      </a:lnTo>
                      <a:lnTo>
                        <a:pt x="1088" y="942"/>
                      </a:lnTo>
                      <a:lnTo>
                        <a:pt x="1100" y="954"/>
                      </a:lnTo>
                      <a:lnTo>
                        <a:pt x="1106" y="958"/>
                      </a:lnTo>
                      <a:lnTo>
                        <a:pt x="1112" y="960"/>
                      </a:lnTo>
                      <a:lnTo>
                        <a:pt x="1112" y="960"/>
                      </a:lnTo>
                      <a:lnTo>
                        <a:pt x="1114" y="960"/>
                      </a:lnTo>
                      <a:lnTo>
                        <a:pt x="1116" y="964"/>
                      </a:lnTo>
                      <a:lnTo>
                        <a:pt x="1122" y="974"/>
                      </a:lnTo>
                      <a:lnTo>
                        <a:pt x="1128" y="992"/>
                      </a:lnTo>
                      <a:lnTo>
                        <a:pt x="1134" y="1014"/>
                      </a:lnTo>
                      <a:lnTo>
                        <a:pt x="1148" y="1070"/>
                      </a:lnTo>
                      <a:lnTo>
                        <a:pt x="1160" y="1136"/>
                      </a:lnTo>
                      <a:lnTo>
                        <a:pt x="1184" y="1266"/>
                      </a:lnTo>
                      <a:lnTo>
                        <a:pt x="1198" y="1342"/>
                      </a:lnTo>
                      <a:lnTo>
                        <a:pt x="1198" y="1342"/>
                      </a:lnTo>
                      <a:lnTo>
                        <a:pt x="1202" y="1356"/>
                      </a:lnTo>
                      <a:lnTo>
                        <a:pt x="1208" y="1374"/>
                      </a:lnTo>
                      <a:lnTo>
                        <a:pt x="1226" y="1410"/>
                      </a:lnTo>
                      <a:lnTo>
                        <a:pt x="1248" y="1446"/>
                      </a:lnTo>
                      <a:lnTo>
                        <a:pt x="1268" y="1476"/>
                      </a:lnTo>
                      <a:lnTo>
                        <a:pt x="1268" y="1476"/>
                      </a:lnTo>
                      <a:lnTo>
                        <a:pt x="1286" y="1500"/>
                      </a:lnTo>
                      <a:lnTo>
                        <a:pt x="1304" y="1520"/>
                      </a:lnTo>
                      <a:lnTo>
                        <a:pt x="1326" y="1538"/>
                      </a:lnTo>
                      <a:lnTo>
                        <a:pt x="1326" y="1538"/>
                      </a:lnTo>
                      <a:lnTo>
                        <a:pt x="1340" y="1562"/>
                      </a:lnTo>
                      <a:lnTo>
                        <a:pt x="1354" y="1578"/>
                      </a:lnTo>
                      <a:lnTo>
                        <a:pt x="1360" y="1582"/>
                      </a:lnTo>
                      <a:lnTo>
                        <a:pt x="1366" y="1586"/>
                      </a:lnTo>
                      <a:lnTo>
                        <a:pt x="1366" y="1586"/>
                      </a:lnTo>
                      <a:lnTo>
                        <a:pt x="1374" y="1588"/>
                      </a:lnTo>
                      <a:lnTo>
                        <a:pt x="1380" y="1590"/>
                      </a:lnTo>
                      <a:lnTo>
                        <a:pt x="1390" y="1598"/>
                      </a:lnTo>
                      <a:lnTo>
                        <a:pt x="1402" y="1610"/>
                      </a:lnTo>
                      <a:lnTo>
                        <a:pt x="1398" y="1640"/>
                      </a:lnTo>
                      <a:lnTo>
                        <a:pt x="1480" y="1732"/>
                      </a:lnTo>
                      <a:lnTo>
                        <a:pt x="1480" y="1732"/>
                      </a:lnTo>
                      <a:lnTo>
                        <a:pt x="1484" y="1734"/>
                      </a:lnTo>
                      <a:lnTo>
                        <a:pt x="1494" y="1738"/>
                      </a:lnTo>
                      <a:lnTo>
                        <a:pt x="1500" y="1738"/>
                      </a:lnTo>
                      <a:lnTo>
                        <a:pt x="1506" y="1738"/>
                      </a:lnTo>
                      <a:lnTo>
                        <a:pt x="1512" y="1736"/>
                      </a:lnTo>
                      <a:lnTo>
                        <a:pt x="1516" y="1732"/>
                      </a:lnTo>
                      <a:lnTo>
                        <a:pt x="1516" y="1732"/>
                      </a:lnTo>
                      <a:lnTo>
                        <a:pt x="1518" y="1724"/>
                      </a:lnTo>
                      <a:lnTo>
                        <a:pt x="1520" y="1716"/>
                      </a:lnTo>
                      <a:lnTo>
                        <a:pt x="1522" y="1698"/>
                      </a:lnTo>
                      <a:lnTo>
                        <a:pt x="1520" y="1676"/>
                      </a:lnTo>
                      <a:lnTo>
                        <a:pt x="1516" y="1652"/>
                      </a:lnTo>
                      <a:lnTo>
                        <a:pt x="1516" y="1652"/>
                      </a:lnTo>
                      <a:lnTo>
                        <a:pt x="1508" y="1632"/>
                      </a:lnTo>
                      <a:lnTo>
                        <a:pt x="1500" y="1616"/>
                      </a:lnTo>
                      <a:lnTo>
                        <a:pt x="1490" y="1602"/>
                      </a:lnTo>
                      <a:lnTo>
                        <a:pt x="1490" y="1602"/>
                      </a:lnTo>
                      <a:lnTo>
                        <a:pt x="1486" y="1596"/>
                      </a:lnTo>
                      <a:lnTo>
                        <a:pt x="1476" y="1580"/>
                      </a:lnTo>
                      <a:lnTo>
                        <a:pt x="1456" y="1558"/>
                      </a:lnTo>
                      <a:lnTo>
                        <a:pt x="1442" y="1544"/>
                      </a:lnTo>
                      <a:lnTo>
                        <a:pt x="1424" y="1528"/>
                      </a:lnTo>
                      <a:lnTo>
                        <a:pt x="1424" y="1528"/>
                      </a:lnTo>
                      <a:lnTo>
                        <a:pt x="1416" y="1518"/>
                      </a:lnTo>
                      <a:lnTo>
                        <a:pt x="1408" y="1508"/>
                      </a:lnTo>
                      <a:lnTo>
                        <a:pt x="1402" y="1498"/>
                      </a:lnTo>
                      <a:lnTo>
                        <a:pt x="1396" y="1486"/>
                      </a:lnTo>
                      <a:lnTo>
                        <a:pt x="1386" y="1464"/>
                      </a:lnTo>
                      <a:lnTo>
                        <a:pt x="1382" y="1442"/>
                      </a:lnTo>
                      <a:lnTo>
                        <a:pt x="1378" y="1420"/>
                      </a:lnTo>
                      <a:lnTo>
                        <a:pt x="1376" y="1404"/>
                      </a:lnTo>
                      <a:lnTo>
                        <a:pt x="1376" y="1388"/>
                      </a:lnTo>
                      <a:lnTo>
                        <a:pt x="1376" y="1388"/>
                      </a:lnTo>
                      <a:lnTo>
                        <a:pt x="1378" y="1374"/>
                      </a:lnTo>
                      <a:lnTo>
                        <a:pt x="1382" y="1340"/>
                      </a:lnTo>
                      <a:lnTo>
                        <a:pt x="1386" y="1322"/>
                      </a:lnTo>
                      <a:lnTo>
                        <a:pt x="1392" y="1306"/>
                      </a:lnTo>
                      <a:lnTo>
                        <a:pt x="1396" y="1300"/>
                      </a:lnTo>
                      <a:lnTo>
                        <a:pt x="1400" y="1294"/>
                      </a:lnTo>
                      <a:lnTo>
                        <a:pt x="1406" y="1290"/>
                      </a:lnTo>
                      <a:lnTo>
                        <a:pt x="1410" y="1288"/>
                      </a:lnTo>
                      <a:lnTo>
                        <a:pt x="1410" y="1288"/>
                      </a:lnTo>
                      <a:lnTo>
                        <a:pt x="1422" y="1284"/>
                      </a:lnTo>
                      <a:lnTo>
                        <a:pt x="1432" y="1278"/>
                      </a:lnTo>
                      <a:lnTo>
                        <a:pt x="1442" y="1268"/>
                      </a:lnTo>
                      <a:lnTo>
                        <a:pt x="1450" y="1256"/>
                      </a:lnTo>
                      <a:lnTo>
                        <a:pt x="1460" y="1236"/>
                      </a:lnTo>
                      <a:lnTo>
                        <a:pt x="1464" y="1228"/>
                      </a:lnTo>
                      <a:lnTo>
                        <a:pt x="1464" y="1228"/>
                      </a:lnTo>
                      <a:lnTo>
                        <a:pt x="1464" y="1222"/>
                      </a:lnTo>
                      <a:lnTo>
                        <a:pt x="1464" y="1214"/>
                      </a:lnTo>
                      <a:lnTo>
                        <a:pt x="1466" y="1204"/>
                      </a:lnTo>
                      <a:lnTo>
                        <a:pt x="1470" y="1194"/>
                      </a:lnTo>
                      <a:lnTo>
                        <a:pt x="1478" y="1184"/>
                      </a:lnTo>
                      <a:lnTo>
                        <a:pt x="1490" y="1174"/>
                      </a:lnTo>
                      <a:lnTo>
                        <a:pt x="1508" y="1166"/>
                      </a:lnTo>
                      <a:lnTo>
                        <a:pt x="1508" y="1166"/>
                      </a:lnTo>
                      <a:lnTo>
                        <a:pt x="1518" y="1160"/>
                      </a:lnTo>
                      <a:lnTo>
                        <a:pt x="1528" y="1152"/>
                      </a:lnTo>
                      <a:lnTo>
                        <a:pt x="1538" y="1142"/>
                      </a:lnTo>
                      <a:lnTo>
                        <a:pt x="1548" y="1130"/>
                      </a:lnTo>
                      <a:lnTo>
                        <a:pt x="1564" y="1102"/>
                      </a:lnTo>
                      <a:lnTo>
                        <a:pt x="1580" y="1074"/>
                      </a:lnTo>
                      <a:lnTo>
                        <a:pt x="1592" y="1044"/>
                      </a:lnTo>
                      <a:lnTo>
                        <a:pt x="1600" y="1020"/>
                      </a:lnTo>
                      <a:lnTo>
                        <a:pt x="1608" y="996"/>
                      </a:lnTo>
                      <a:lnTo>
                        <a:pt x="1618" y="962"/>
                      </a:lnTo>
                      <a:lnTo>
                        <a:pt x="1618" y="962"/>
                      </a:lnTo>
                      <a:lnTo>
                        <a:pt x="1620" y="962"/>
                      </a:lnTo>
                      <a:lnTo>
                        <a:pt x="1622" y="962"/>
                      </a:lnTo>
                      <a:lnTo>
                        <a:pt x="1626" y="958"/>
                      </a:lnTo>
                      <a:lnTo>
                        <a:pt x="1624" y="952"/>
                      </a:lnTo>
                      <a:lnTo>
                        <a:pt x="1614" y="938"/>
                      </a:lnTo>
                      <a:lnTo>
                        <a:pt x="1596" y="918"/>
                      </a:lnTo>
                      <a:lnTo>
                        <a:pt x="1566" y="890"/>
                      </a:lnTo>
                      <a:lnTo>
                        <a:pt x="1520" y="850"/>
                      </a:lnTo>
                      <a:lnTo>
                        <a:pt x="1520" y="850"/>
                      </a:lnTo>
                      <a:lnTo>
                        <a:pt x="1496" y="832"/>
                      </a:lnTo>
                      <a:lnTo>
                        <a:pt x="1470" y="814"/>
                      </a:lnTo>
                      <a:lnTo>
                        <a:pt x="1440" y="796"/>
                      </a:lnTo>
                      <a:lnTo>
                        <a:pt x="1410" y="780"/>
                      </a:lnTo>
                      <a:lnTo>
                        <a:pt x="1412" y="778"/>
                      </a:lnTo>
                      <a:lnTo>
                        <a:pt x="1454" y="772"/>
                      </a:lnTo>
                      <a:lnTo>
                        <a:pt x="1522" y="768"/>
                      </a:lnTo>
                      <a:lnTo>
                        <a:pt x="1570" y="768"/>
                      </a:lnTo>
                      <a:lnTo>
                        <a:pt x="1624" y="768"/>
                      </a:lnTo>
                      <a:lnTo>
                        <a:pt x="1674" y="760"/>
                      </a:lnTo>
                      <a:lnTo>
                        <a:pt x="1674" y="760"/>
                      </a:lnTo>
                      <a:lnTo>
                        <a:pt x="1694" y="752"/>
                      </a:lnTo>
                      <a:lnTo>
                        <a:pt x="1710" y="744"/>
                      </a:lnTo>
                      <a:lnTo>
                        <a:pt x="1718" y="740"/>
                      </a:lnTo>
                      <a:lnTo>
                        <a:pt x="1722" y="734"/>
                      </a:lnTo>
                      <a:lnTo>
                        <a:pt x="1722" y="734"/>
                      </a:lnTo>
                      <a:lnTo>
                        <a:pt x="1734" y="712"/>
                      </a:lnTo>
                      <a:lnTo>
                        <a:pt x="1744" y="698"/>
                      </a:lnTo>
                      <a:lnTo>
                        <a:pt x="1760" y="678"/>
                      </a:lnTo>
                      <a:lnTo>
                        <a:pt x="1760" y="678"/>
                      </a:lnTo>
                      <a:lnTo>
                        <a:pt x="1774" y="656"/>
                      </a:lnTo>
                      <a:lnTo>
                        <a:pt x="1782" y="642"/>
                      </a:lnTo>
                      <a:lnTo>
                        <a:pt x="1786" y="632"/>
                      </a:lnTo>
                      <a:lnTo>
                        <a:pt x="1788" y="628"/>
                      </a:lnTo>
                      <a:lnTo>
                        <a:pt x="1788" y="628"/>
                      </a:lnTo>
                      <a:lnTo>
                        <a:pt x="1792" y="612"/>
                      </a:lnTo>
                      <a:lnTo>
                        <a:pt x="1796" y="598"/>
                      </a:lnTo>
                      <a:lnTo>
                        <a:pt x="1798" y="594"/>
                      </a:lnTo>
                      <a:lnTo>
                        <a:pt x="1802" y="590"/>
                      </a:lnTo>
                      <a:lnTo>
                        <a:pt x="1802" y="590"/>
                      </a:lnTo>
                      <a:lnTo>
                        <a:pt x="1806" y="586"/>
                      </a:lnTo>
                      <a:lnTo>
                        <a:pt x="1810" y="580"/>
                      </a:lnTo>
                      <a:lnTo>
                        <a:pt x="1820" y="562"/>
                      </a:lnTo>
                      <a:lnTo>
                        <a:pt x="1824" y="552"/>
                      </a:lnTo>
                      <a:lnTo>
                        <a:pt x="1826" y="542"/>
                      </a:lnTo>
                      <a:lnTo>
                        <a:pt x="1826" y="532"/>
                      </a:lnTo>
                      <a:lnTo>
                        <a:pt x="1822" y="526"/>
                      </a:lnTo>
                      <a:lnTo>
                        <a:pt x="1822" y="526"/>
                      </a:lnTo>
                      <a:lnTo>
                        <a:pt x="1820" y="518"/>
                      </a:lnTo>
                      <a:lnTo>
                        <a:pt x="1820" y="512"/>
                      </a:lnTo>
                      <a:lnTo>
                        <a:pt x="1820" y="506"/>
                      </a:lnTo>
                      <a:lnTo>
                        <a:pt x="1824" y="498"/>
                      </a:lnTo>
                      <a:lnTo>
                        <a:pt x="1828" y="488"/>
                      </a:lnTo>
                      <a:lnTo>
                        <a:pt x="1832" y="484"/>
                      </a:lnTo>
                      <a:lnTo>
                        <a:pt x="1832" y="484"/>
                      </a:lnTo>
                      <a:lnTo>
                        <a:pt x="1842" y="474"/>
                      </a:lnTo>
                      <a:lnTo>
                        <a:pt x="1850" y="466"/>
                      </a:lnTo>
                      <a:lnTo>
                        <a:pt x="1850" y="462"/>
                      </a:lnTo>
                      <a:lnTo>
                        <a:pt x="1848" y="458"/>
                      </a:lnTo>
                      <a:lnTo>
                        <a:pt x="1848" y="458"/>
                      </a:lnTo>
                      <a:lnTo>
                        <a:pt x="1846" y="452"/>
                      </a:lnTo>
                      <a:lnTo>
                        <a:pt x="1846" y="446"/>
                      </a:lnTo>
                      <a:lnTo>
                        <a:pt x="1848" y="428"/>
                      </a:lnTo>
                      <a:lnTo>
                        <a:pt x="1852" y="404"/>
                      </a:lnTo>
                      <a:lnTo>
                        <a:pt x="1852" y="404"/>
                      </a:lnTo>
                      <a:lnTo>
                        <a:pt x="1868" y="384"/>
                      </a:lnTo>
                      <a:lnTo>
                        <a:pt x="1880" y="370"/>
                      </a:lnTo>
                      <a:lnTo>
                        <a:pt x="1882" y="364"/>
                      </a:lnTo>
                      <a:lnTo>
                        <a:pt x="1884" y="358"/>
                      </a:lnTo>
                      <a:lnTo>
                        <a:pt x="1884" y="358"/>
                      </a:lnTo>
                      <a:lnTo>
                        <a:pt x="1888" y="348"/>
                      </a:lnTo>
                      <a:lnTo>
                        <a:pt x="1896" y="332"/>
                      </a:lnTo>
                      <a:lnTo>
                        <a:pt x="1910" y="318"/>
                      </a:lnTo>
                      <a:lnTo>
                        <a:pt x="1916" y="312"/>
                      </a:lnTo>
                      <a:lnTo>
                        <a:pt x="1924" y="308"/>
                      </a:lnTo>
                      <a:lnTo>
                        <a:pt x="1924" y="308"/>
                      </a:lnTo>
                      <a:lnTo>
                        <a:pt x="1930" y="302"/>
                      </a:lnTo>
                      <a:lnTo>
                        <a:pt x="1936" y="298"/>
                      </a:lnTo>
                      <a:lnTo>
                        <a:pt x="1946" y="286"/>
                      </a:lnTo>
                      <a:lnTo>
                        <a:pt x="1956" y="272"/>
                      </a:lnTo>
                      <a:lnTo>
                        <a:pt x="1956" y="272"/>
                      </a:lnTo>
                      <a:lnTo>
                        <a:pt x="1960" y="258"/>
                      </a:lnTo>
                      <a:lnTo>
                        <a:pt x="1966" y="246"/>
                      </a:lnTo>
                      <a:lnTo>
                        <a:pt x="1970" y="242"/>
                      </a:lnTo>
                      <a:lnTo>
                        <a:pt x="1974" y="240"/>
                      </a:lnTo>
                      <a:lnTo>
                        <a:pt x="1974" y="240"/>
                      </a:lnTo>
                      <a:lnTo>
                        <a:pt x="1980" y="236"/>
                      </a:lnTo>
                      <a:lnTo>
                        <a:pt x="1984" y="232"/>
                      </a:lnTo>
                      <a:lnTo>
                        <a:pt x="1994" y="218"/>
                      </a:lnTo>
                      <a:lnTo>
                        <a:pt x="2006" y="202"/>
                      </a:lnTo>
                      <a:lnTo>
                        <a:pt x="2028" y="156"/>
                      </a:lnTo>
                      <a:lnTo>
                        <a:pt x="2038" y="114"/>
                      </a:lnTo>
                      <a:lnTo>
                        <a:pt x="2036" y="78"/>
                      </a:lnTo>
                      <a:close/>
                      <a:moveTo>
                        <a:pt x="1014" y="582"/>
                      </a:moveTo>
                      <a:lnTo>
                        <a:pt x="1014" y="584"/>
                      </a:lnTo>
                      <a:lnTo>
                        <a:pt x="1014" y="582"/>
                      </a:lnTo>
                      <a:lnTo>
                        <a:pt x="1014" y="582"/>
                      </a:lnTo>
                      <a:lnTo>
                        <a:pt x="1014" y="582"/>
                      </a:lnTo>
                      <a:close/>
                    </a:path>
                  </a:pathLst>
                </a:custGeom>
                <a:grpFill/>
                <a:ln w="9525">
                  <a:noFill/>
                  <a:round/>
                  <a:headEnd/>
                  <a:tailEnd/>
                </a:ln>
                <a:effectLst>
                  <a:glow rad="38100">
                    <a:schemeClr val="bg2">
                      <a:lumMod val="60000"/>
                      <a:lumOff val="40000"/>
                      <a:alpha val="19000"/>
                    </a:schemeClr>
                  </a:glow>
                  <a:softEdge rad="12700"/>
                </a:effectLst>
              </p:spPr>
              <p:txBody>
                <a:bodyPr vert="horz" wrap="square" lIns="91440" tIns="45720" rIns="91440" bIns="45720" numCol="1" anchor="t" anchorCtr="0" compatLnSpc="1">
                  <a:prstTxWarp prst="textNoShape">
                    <a:avLst/>
                  </a:prstTxWarp>
                </a:bodyPr>
                <a:lstStyle/>
                <a:p>
                  <a:endParaRPr lang="en-US"/>
                </a:p>
              </p:txBody>
            </p:sp>
          </p:grpSp>
          <p:sp>
            <p:nvSpPr>
              <p:cNvPr id="213" name="Freeform 73"/>
              <p:cNvSpPr>
                <a:spLocks/>
              </p:cNvSpPr>
              <p:nvPr/>
            </p:nvSpPr>
            <p:spPr bwMode="auto">
              <a:xfrm rot="1542474">
                <a:off x="7058065" y="3702660"/>
                <a:ext cx="879" cy="1757"/>
              </a:xfrm>
              <a:custGeom>
                <a:avLst/>
                <a:gdLst/>
                <a:ahLst/>
                <a:cxnLst>
                  <a:cxn ang="0">
                    <a:pos x="0" y="0"/>
                  </a:cxn>
                  <a:cxn ang="0">
                    <a:pos x="0" y="0"/>
                  </a:cxn>
                  <a:cxn ang="0">
                    <a:pos x="0" y="2"/>
                  </a:cxn>
                  <a:cxn ang="0">
                    <a:pos x="0" y="2"/>
                  </a:cxn>
                  <a:cxn ang="0">
                    <a:pos x="0" y="0"/>
                  </a:cxn>
                  <a:cxn ang="0">
                    <a:pos x="0" y="0"/>
                  </a:cxn>
                  <a:cxn ang="0">
                    <a:pos x="0" y="0"/>
                  </a:cxn>
                  <a:cxn ang="0">
                    <a:pos x="0" y="0"/>
                  </a:cxn>
                  <a:cxn ang="0">
                    <a:pos x="0" y="0"/>
                  </a:cxn>
                  <a:cxn ang="0">
                    <a:pos x="0" y="0"/>
                  </a:cxn>
                </a:cxnLst>
                <a:rect l="0" t="0" r="r" b="b"/>
                <a:pathLst>
                  <a:path h="2">
                    <a:moveTo>
                      <a:pt x="0" y="0"/>
                    </a:moveTo>
                    <a:lnTo>
                      <a:pt x="0" y="0"/>
                    </a:lnTo>
                    <a:lnTo>
                      <a:pt x="0" y="2"/>
                    </a:lnTo>
                    <a:lnTo>
                      <a:pt x="0" y="2"/>
                    </a:lnTo>
                    <a:lnTo>
                      <a:pt x="0" y="0"/>
                    </a:lnTo>
                    <a:lnTo>
                      <a:pt x="0" y="0"/>
                    </a:lnTo>
                    <a:lnTo>
                      <a:pt x="0" y="0"/>
                    </a:lnTo>
                    <a:lnTo>
                      <a:pt x="0" y="0"/>
                    </a:lnTo>
                    <a:lnTo>
                      <a:pt x="0" y="0"/>
                    </a:lnTo>
                    <a:lnTo>
                      <a:pt x="0" y="0"/>
                    </a:lnTo>
                    <a:close/>
                  </a:path>
                </a:pathLst>
              </a:custGeom>
              <a:solidFill>
                <a:schemeClr val="bg2">
                  <a:lumMod val="60000"/>
                  <a:lumOff val="40000"/>
                  <a:alpha val="8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nvGrpSpPr>
              <p:cNvPr id="182" name="Group 63"/>
              <p:cNvGrpSpPr>
                <a:grpSpLocks noChangeAspect="1"/>
              </p:cNvGrpSpPr>
              <p:nvPr/>
            </p:nvGrpSpPr>
            <p:grpSpPr>
              <a:xfrm rot="1645451">
                <a:off x="8050341" y="4268987"/>
                <a:ext cx="917115" cy="1118301"/>
                <a:chOff x="507386" y="-1244242"/>
                <a:chExt cx="2720979" cy="3317871"/>
              </a:xfrm>
              <a:solidFill>
                <a:schemeClr val="bg2">
                  <a:lumMod val="60000"/>
                  <a:lumOff val="40000"/>
                  <a:alpha val="8000"/>
                </a:schemeClr>
              </a:solidFill>
            </p:grpSpPr>
            <p:sp>
              <p:nvSpPr>
                <p:cNvPr id="208" name="Freeform 79"/>
                <p:cNvSpPr>
                  <a:spLocks/>
                </p:cNvSpPr>
                <p:nvPr/>
              </p:nvSpPr>
              <p:spPr bwMode="auto">
                <a:xfrm>
                  <a:off x="1660525" y="654050"/>
                  <a:ext cx="368300" cy="546100"/>
                </a:xfrm>
                <a:custGeom>
                  <a:avLst/>
                  <a:gdLst/>
                  <a:ahLst/>
                  <a:cxnLst>
                    <a:cxn ang="0">
                      <a:pos x="230" y="344"/>
                    </a:cxn>
                    <a:cxn ang="0">
                      <a:pos x="230" y="344"/>
                    </a:cxn>
                    <a:cxn ang="0">
                      <a:pos x="232" y="344"/>
                    </a:cxn>
                    <a:cxn ang="0">
                      <a:pos x="232" y="342"/>
                    </a:cxn>
                    <a:cxn ang="0">
                      <a:pos x="232" y="342"/>
                    </a:cxn>
                    <a:cxn ang="0">
                      <a:pos x="224" y="328"/>
                    </a:cxn>
                    <a:cxn ang="0">
                      <a:pos x="48" y="50"/>
                    </a:cxn>
                    <a:cxn ang="0">
                      <a:pos x="48" y="50"/>
                    </a:cxn>
                    <a:cxn ang="0">
                      <a:pos x="30" y="24"/>
                    </a:cxn>
                    <a:cxn ang="0">
                      <a:pos x="30" y="24"/>
                    </a:cxn>
                    <a:cxn ang="0">
                      <a:pos x="22" y="12"/>
                    </a:cxn>
                    <a:cxn ang="0">
                      <a:pos x="10" y="2"/>
                    </a:cxn>
                    <a:cxn ang="0">
                      <a:pos x="10" y="2"/>
                    </a:cxn>
                    <a:cxn ang="0">
                      <a:pos x="6" y="0"/>
                    </a:cxn>
                    <a:cxn ang="0">
                      <a:pos x="2" y="0"/>
                    </a:cxn>
                    <a:cxn ang="0">
                      <a:pos x="0" y="0"/>
                    </a:cxn>
                    <a:cxn ang="0">
                      <a:pos x="0" y="4"/>
                    </a:cxn>
                    <a:cxn ang="0">
                      <a:pos x="0" y="4"/>
                    </a:cxn>
                    <a:cxn ang="0">
                      <a:pos x="4" y="14"/>
                    </a:cxn>
                    <a:cxn ang="0">
                      <a:pos x="10" y="22"/>
                    </a:cxn>
                    <a:cxn ang="0">
                      <a:pos x="10" y="22"/>
                    </a:cxn>
                    <a:cxn ang="0">
                      <a:pos x="18" y="30"/>
                    </a:cxn>
                    <a:cxn ang="0">
                      <a:pos x="26" y="42"/>
                    </a:cxn>
                    <a:cxn ang="0">
                      <a:pos x="218" y="332"/>
                    </a:cxn>
                    <a:cxn ang="0">
                      <a:pos x="218" y="332"/>
                    </a:cxn>
                    <a:cxn ang="0">
                      <a:pos x="226" y="340"/>
                    </a:cxn>
                    <a:cxn ang="0">
                      <a:pos x="230" y="344"/>
                    </a:cxn>
                    <a:cxn ang="0">
                      <a:pos x="230" y="344"/>
                    </a:cxn>
                  </a:cxnLst>
                  <a:rect l="0" t="0" r="r" b="b"/>
                  <a:pathLst>
                    <a:path w="232" h="344">
                      <a:moveTo>
                        <a:pt x="230" y="344"/>
                      </a:moveTo>
                      <a:lnTo>
                        <a:pt x="230" y="344"/>
                      </a:lnTo>
                      <a:lnTo>
                        <a:pt x="232" y="344"/>
                      </a:lnTo>
                      <a:lnTo>
                        <a:pt x="232" y="342"/>
                      </a:lnTo>
                      <a:lnTo>
                        <a:pt x="232" y="342"/>
                      </a:lnTo>
                      <a:lnTo>
                        <a:pt x="224" y="328"/>
                      </a:lnTo>
                      <a:lnTo>
                        <a:pt x="48" y="50"/>
                      </a:lnTo>
                      <a:lnTo>
                        <a:pt x="48" y="50"/>
                      </a:lnTo>
                      <a:lnTo>
                        <a:pt x="30" y="24"/>
                      </a:lnTo>
                      <a:lnTo>
                        <a:pt x="30" y="24"/>
                      </a:lnTo>
                      <a:lnTo>
                        <a:pt x="22" y="12"/>
                      </a:lnTo>
                      <a:lnTo>
                        <a:pt x="10" y="2"/>
                      </a:lnTo>
                      <a:lnTo>
                        <a:pt x="10" y="2"/>
                      </a:lnTo>
                      <a:lnTo>
                        <a:pt x="6" y="0"/>
                      </a:lnTo>
                      <a:lnTo>
                        <a:pt x="2" y="0"/>
                      </a:lnTo>
                      <a:lnTo>
                        <a:pt x="0" y="0"/>
                      </a:lnTo>
                      <a:lnTo>
                        <a:pt x="0" y="4"/>
                      </a:lnTo>
                      <a:lnTo>
                        <a:pt x="0" y="4"/>
                      </a:lnTo>
                      <a:lnTo>
                        <a:pt x="4" y="14"/>
                      </a:lnTo>
                      <a:lnTo>
                        <a:pt x="10" y="22"/>
                      </a:lnTo>
                      <a:lnTo>
                        <a:pt x="10" y="22"/>
                      </a:lnTo>
                      <a:lnTo>
                        <a:pt x="18" y="30"/>
                      </a:lnTo>
                      <a:lnTo>
                        <a:pt x="26" y="42"/>
                      </a:lnTo>
                      <a:lnTo>
                        <a:pt x="218" y="332"/>
                      </a:lnTo>
                      <a:lnTo>
                        <a:pt x="218" y="332"/>
                      </a:lnTo>
                      <a:lnTo>
                        <a:pt x="226" y="340"/>
                      </a:lnTo>
                      <a:lnTo>
                        <a:pt x="230" y="344"/>
                      </a:lnTo>
                      <a:lnTo>
                        <a:pt x="230" y="34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09" name="Freeform 80"/>
                <p:cNvSpPr>
                  <a:spLocks/>
                </p:cNvSpPr>
                <p:nvPr/>
              </p:nvSpPr>
              <p:spPr bwMode="auto">
                <a:xfrm>
                  <a:off x="2032000" y="1216025"/>
                  <a:ext cx="1588" cy="1588"/>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10" name="Freeform 81"/>
                <p:cNvSpPr>
                  <a:spLocks/>
                </p:cNvSpPr>
                <p:nvPr/>
              </p:nvSpPr>
              <p:spPr bwMode="auto">
                <a:xfrm>
                  <a:off x="2057401" y="654050"/>
                  <a:ext cx="368300" cy="546100"/>
                </a:xfrm>
                <a:custGeom>
                  <a:avLst/>
                  <a:gdLst/>
                  <a:ahLst/>
                  <a:cxnLst>
                    <a:cxn ang="0">
                      <a:pos x="2" y="344"/>
                    </a:cxn>
                    <a:cxn ang="0">
                      <a:pos x="2" y="344"/>
                    </a:cxn>
                    <a:cxn ang="0">
                      <a:pos x="6" y="340"/>
                    </a:cxn>
                    <a:cxn ang="0">
                      <a:pos x="14" y="332"/>
                    </a:cxn>
                    <a:cxn ang="0">
                      <a:pos x="206" y="42"/>
                    </a:cxn>
                    <a:cxn ang="0">
                      <a:pos x="206" y="42"/>
                    </a:cxn>
                    <a:cxn ang="0">
                      <a:pos x="214" y="30"/>
                    </a:cxn>
                    <a:cxn ang="0">
                      <a:pos x="222" y="22"/>
                    </a:cxn>
                    <a:cxn ang="0">
                      <a:pos x="222" y="22"/>
                    </a:cxn>
                    <a:cxn ang="0">
                      <a:pos x="228" y="14"/>
                    </a:cxn>
                    <a:cxn ang="0">
                      <a:pos x="232" y="4"/>
                    </a:cxn>
                    <a:cxn ang="0">
                      <a:pos x="232" y="4"/>
                    </a:cxn>
                    <a:cxn ang="0">
                      <a:pos x="232" y="0"/>
                    </a:cxn>
                    <a:cxn ang="0">
                      <a:pos x="230" y="0"/>
                    </a:cxn>
                    <a:cxn ang="0">
                      <a:pos x="226" y="0"/>
                    </a:cxn>
                    <a:cxn ang="0">
                      <a:pos x="222" y="2"/>
                    </a:cxn>
                    <a:cxn ang="0">
                      <a:pos x="222" y="2"/>
                    </a:cxn>
                    <a:cxn ang="0">
                      <a:pos x="210" y="12"/>
                    </a:cxn>
                    <a:cxn ang="0">
                      <a:pos x="202" y="24"/>
                    </a:cxn>
                    <a:cxn ang="0">
                      <a:pos x="202" y="24"/>
                    </a:cxn>
                    <a:cxn ang="0">
                      <a:pos x="184" y="50"/>
                    </a:cxn>
                    <a:cxn ang="0">
                      <a:pos x="8" y="328"/>
                    </a:cxn>
                    <a:cxn ang="0">
                      <a:pos x="8" y="328"/>
                    </a:cxn>
                    <a:cxn ang="0">
                      <a:pos x="0" y="342"/>
                    </a:cxn>
                    <a:cxn ang="0">
                      <a:pos x="0" y="342"/>
                    </a:cxn>
                    <a:cxn ang="0">
                      <a:pos x="0" y="344"/>
                    </a:cxn>
                    <a:cxn ang="0">
                      <a:pos x="0" y="344"/>
                    </a:cxn>
                    <a:cxn ang="0">
                      <a:pos x="2" y="344"/>
                    </a:cxn>
                    <a:cxn ang="0">
                      <a:pos x="2" y="344"/>
                    </a:cxn>
                  </a:cxnLst>
                  <a:rect l="0" t="0" r="r" b="b"/>
                  <a:pathLst>
                    <a:path w="232" h="344">
                      <a:moveTo>
                        <a:pt x="2" y="344"/>
                      </a:moveTo>
                      <a:lnTo>
                        <a:pt x="2" y="344"/>
                      </a:lnTo>
                      <a:lnTo>
                        <a:pt x="6" y="340"/>
                      </a:lnTo>
                      <a:lnTo>
                        <a:pt x="14" y="332"/>
                      </a:lnTo>
                      <a:lnTo>
                        <a:pt x="206" y="42"/>
                      </a:lnTo>
                      <a:lnTo>
                        <a:pt x="206" y="42"/>
                      </a:lnTo>
                      <a:lnTo>
                        <a:pt x="214" y="30"/>
                      </a:lnTo>
                      <a:lnTo>
                        <a:pt x="222" y="22"/>
                      </a:lnTo>
                      <a:lnTo>
                        <a:pt x="222" y="22"/>
                      </a:lnTo>
                      <a:lnTo>
                        <a:pt x="228" y="14"/>
                      </a:lnTo>
                      <a:lnTo>
                        <a:pt x="232" y="4"/>
                      </a:lnTo>
                      <a:lnTo>
                        <a:pt x="232" y="4"/>
                      </a:lnTo>
                      <a:lnTo>
                        <a:pt x="232" y="0"/>
                      </a:lnTo>
                      <a:lnTo>
                        <a:pt x="230" y="0"/>
                      </a:lnTo>
                      <a:lnTo>
                        <a:pt x="226" y="0"/>
                      </a:lnTo>
                      <a:lnTo>
                        <a:pt x="222" y="2"/>
                      </a:lnTo>
                      <a:lnTo>
                        <a:pt x="222" y="2"/>
                      </a:lnTo>
                      <a:lnTo>
                        <a:pt x="210" y="12"/>
                      </a:lnTo>
                      <a:lnTo>
                        <a:pt x="202" y="24"/>
                      </a:lnTo>
                      <a:lnTo>
                        <a:pt x="202" y="24"/>
                      </a:lnTo>
                      <a:lnTo>
                        <a:pt x="184" y="50"/>
                      </a:lnTo>
                      <a:lnTo>
                        <a:pt x="8" y="328"/>
                      </a:lnTo>
                      <a:lnTo>
                        <a:pt x="8" y="328"/>
                      </a:lnTo>
                      <a:lnTo>
                        <a:pt x="0" y="342"/>
                      </a:lnTo>
                      <a:lnTo>
                        <a:pt x="0" y="342"/>
                      </a:lnTo>
                      <a:lnTo>
                        <a:pt x="0" y="344"/>
                      </a:lnTo>
                      <a:lnTo>
                        <a:pt x="0" y="344"/>
                      </a:lnTo>
                      <a:lnTo>
                        <a:pt x="2" y="344"/>
                      </a:lnTo>
                      <a:lnTo>
                        <a:pt x="2" y="34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11" name="Freeform 82"/>
                <p:cNvSpPr>
                  <a:spLocks noEditPoints="1"/>
                </p:cNvSpPr>
                <p:nvPr/>
              </p:nvSpPr>
              <p:spPr bwMode="auto">
                <a:xfrm rot="18845760">
                  <a:off x="208940" y="-945796"/>
                  <a:ext cx="3317871" cy="2720979"/>
                </a:xfrm>
                <a:custGeom>
                  <a:avLst/>
                  <a:gdLst/>
                  <a:ahLst/>
                  <a:cxnLst>
                    <a:cxn ang="0">
                      <a:pos x="1784" y="18"/>
                    </a:cxn>
                    <a:cxn ang="0">
                      <a:pos x="1368" y="254"/>
                    </a:cxn>
                    <a:cxn ang="0">
                      <a:pos x="1096" y="632"/>
                    </a:cxn>
                    <a:cxn ang="0">
                      <a:pos x="1066" y="570"/>
                    </a:cxn>
                    <a:cxn ang="0">
                      <a:pos x="1044" y="562"/>
                    </a:cxn>
                    <a:cxn ang="0">
                      <a:pos x="1016" y="572"/>
                    </a:cxn>
                    <a:cxn ang="0">
                      <a:pos x="992" y="628"/>
                    </a:cxn>
                    <a:cxn ang="0">
                      <a:pos x="680" y="216"/>
                    </a:cxn>
                    <a:cxn ang="0">
                      <a:pos x="268" y="10"/>
                    </a:cxn>
                    <a:cxn ang="0">
                      <a:pos x="34" y="198"/>
                    </a:cxn>
                    <a:cxn ang="0">
                      <a:pos x="86" y="264"/>
                    </a:cxn>
                    <a:cxn ang="0">
                      <a:pos x="156" y="340"/>
                    </a:cxn>
                    <a:cxn ang="0">
                      <a:pos x="198" y="442"/>
                    </a:cxn>
                    <a:cxn ang="0">
                      <a:pos x="224" y="492"/>
                    </a:cxn>
                    <a:cxn ang="0">
                      <a:pos x="240" y="572"/>
                    </a:cxn>
                    <a:cxn ang="0">
                      <a:pos x="272" y="640"/>
                    </a:cxn>
                    <a:cxn ang="0">
                      <a:pos x="378" y="740"/>
                    </a:cxn>
                    <a:cxn ang="0">
                      <a:pos x="470" y="858"/>
                    </a:cxn>
                    <a:cxn ang="0">
                      <a:pos x="342" y="1124"/>
                    </a:cxn>
                    <a:cxn ang="0">
                      <a:pos x="376" y="1176"/>
                    </a:cxn>
                    <a:cxn ang="0">
                      <a:pos x="406" y="1268"/>
                    </a:cxn>
                    <a:cxn ang="0">
                      <a:pos x="458" y="1316"/>
                    </a:cxn>
                    <a:cxn ang="0">
                      <a:pos x="502" y="1380"/>
                    </a:cxn>
                    <a:cxn ang="0">
                      <a:pos x="536" y="1422"/>
                    </a:cxn>
                    <a:cxn ang="0">
                      <a:pos x="460" y="1554"/>
                    </a:cxn>
                    <a:cxn ang="0">
                      <a:pos x="414" y="1686"/>
                    </a:cxn>
                    <a:cxn ang="0">
                      <a:pos x="486" y="1704"/>
                    </a:cxn>
                    <a:cxn ang="0">
                      <a:pos x="586" y="1526"/>
                    </a:cxn>
                    <a:cxn ang="0">
                      <a:pos x="662" y="1528"/>
                    </a:cxn>
                    <a:cxn ang="0">
                      <a:pos x="700" y="1528"/>
                    </a:cxn>
                    <a:cxn ang="0">
                      <a:pos x="768" y="1532"/>
                    </a:cxn>
                    <a:cxn ang="0">
                      <a:pos x="816" y="1452"/>
                    </a:cxn>
                    <a:cxn ang="0">
                      <a:pos x="978" y="928"/>
                    </a:cxn>
                    <a:cxn ang="0">
                      <a:pos x="996" y="942"/>
                    </a:cxn>
                    <a:cxn ang="0">
                      <a:pos x="992" y="1208"/>
                    </a:cxn>
                    <a:cxn ang="0">
                      <a:pos x="1088" y="1112"/>
                    </a:cxn>
                    <a:cxn ang="0">
                      <a:pos x="1088" y="854"/>
                    </a:cxn>
                    <a:cxn ang="0">
                      <a:pos x="1138" y="1056"/>
                    </a:cxn>
                    <a:cxn ang="0">
                      <a:pos x="1284" y="1500"/>
                    </a:cxn>
                    <a:cxn ang="0">
                      <a:pos x="1334" y="1528"/>
                    </a:cxn>
                    <a:cxn ang="0">
                      <a:pos x="1406" y="1536"/>
                    </a:cxn>
                    <a:cxn ang="0">
                      <a:pos x="1458" y="1516"/>
                    </a:cxn>
                    <a:cxn ang="0">
                      <a:pos x="1542" y="1592"/>
                    </a:cxn>
                    <a:cxn ang="0">
                      <a:pos x="1626" y="1714"/>
                    </a:cxn>
                    <a:cxn ang="0">
                      <a:pos x="1680" y="1650"/>
                    </a:cxn>
                    <a:cxn ang="0">
                      <a:pos x="1618" y="1546"/>
                    </a:cxn>
                    <a:cxn ang="0">
                      <a:pos x="1560" y="1404"/>
                    </a:cxn>
                    <a:cxn ang="0">
                      <a:pos x="1616" y="1378"/>
                    </a:cxn>
                    <a:cxn ang="0">
                      <a:pos x="1634" y="1294"/>
                    </a:cxn>
                    <a:cxn ang="0">
                      <a:pos x="1706" y="1248"/>
                    </a:cxn>
                    <a:cxn ang="0">
                      <a:pos x="1726" y="1166"/>
                    </a:cxn>
                    <a:cxn ang="0">
                      <a:pos x="1702" y="1004"/>
                    </a:cxn>
                    <a:cxn ang="0">
                      <a:pos x="1528" y="790"/>
                    </a:cxn>
                    <a:cxn ang="0">
                      <a:pos x="1758" y="718"/>
                    </a:cxn>
                    <a:cxn ang="0">
                      <a:pos x="1830" y="612"/>
                    </a:cxn>
                    <a:cxn ang="0">
                      <a:pos x="1868" y="536"/>
                    </a:cxn>
                    <a:cxn ang="0">
                      <a:pos x="1876" y="472"/>
                    </a:cxn>
                    <a:cxn ang="0">
                      <a:pos x="1898" y="394"/>
                    </a:cxn>
                    <a:cxn ang="0">
                      <a:pos x="1964" y="304"/>
                    </a:cxn>
                    <a:cxn ang="0">
                      <a:pos x="2020" y="236"/>
                    </a:cxn>
                    <a:cxn ang="0">
                      <a:pos x="1040" y="574"/>
                    </a:cxn>
                  </a:cxnLst>
                  <a:rect l="0" t="0" r="r" b="b"/>
                  <a:pathLst>
                    <a:path w="2090" h="1714">
                      <a:moveTo>
                        <a:pt x="2088" y="78"/>
                      </a:moveTo>
                      <a:lnTo>
                        <a:pt x="2070" y="44"/>
                      </a:lnTo>
                      <a:lnTo>
                        <a:pt x="2028" y="16"/>
                      </a:lnTo>
                      <a:lnTo>
                        <a:pt x="1964" y="4"/>
                      </a:lnTo>
                      <a:lnTo>
                        <a:pt x="1896" y="0"/>
                      </a:lnTo>
                      <a:lnTo>
                        <a:pt x="1896" y="0"/>
                      </a:lnTo>
                      <a:lnTo>
                        <a:pt x="1876" y="2"/>
                      </a:lnTo>
                      <a:lnTo>
                        <a:pt x="1852" y="4"/>
                      </a:lnTo>
                      <a:lnTo>
                        <a:pt x="1822" y="10"/>
                      </a:lnTo>
                      <a:lnTo>
                        <a:pt x="1784" y="18"/>
                      </a:lnTo>
                      <a:lnTo>
                        <a:pt x="1740" y="30"/>
                      </a:lnTo>
                      <a:lnTo>
                        <a:pt x="1694" y="46"/>
                      </a:lnTo>
                      <a:lnTo>
                        <a:pt x="1642" y="66"/>
                      </a:lnTo>
                      <a:lnTo>
                        <a:pt x="1642" y="66"/>
                      </a:lnTo>
                      <a:lnTo>
                        <a:pt x="1592" y="92"/>
                      </a:lnTo>
                      <a:lnTo>
                        <a:pt x="1544" y="118"/>
                      </a:lnTo>
                      <a:lnTo>
                        <a:pt x="1498" y="148"/>
                      </a:lnTo>
                      <a:lnTo>
                        <a:pt x="1454" y="180"/>
                      </a:lnTo>
                      <a:lnTo>
                        <a:pt x="1410" y="216"/>
                      </a:lnTo>
                      <a:lnTo>
                        <a:pt x="1368" y="254"/>
                      </a:lnTo>
                      <a:lnTo>
                        <a:pt x="1328" y="296"/>
                      </a:lnTo>
                      <a:lnTo>
                        <a:pt x="1286" y="342"/>
                      </a:lnTo>
                      <a:lnTo>
                        <a:pt x="1286" y="342"/>
                      </a:lnTo>
                      <a:lnTo>
                        <a:pt x="1254" y="380"/>
                      </a:lnTo>
                      <a:lnTo>
                        <a:pt x="1224" y="420"/>
                      </a:lnTo>
                      <a:lnTo>
                        <a:pt x="1196" y="462"/>
                      </a:lnTo>
                      <a:lnTo>
                        <a:pt x="1170" y="504"/>
                      </a:lnTo>
                      <a:lnTo>
                        <a:pt x="1124" y="578"/>
                      </a:lnTo>
                      <a:lnTo>
                        <a:pt x="1096" y="632"/>
                      </a:lnTo>
                      <a:lnTo>
                        <a:pt x="1096" y="632"/>
                      </a:lnTo>
                      <a:lnTo>
                        <a:pt x="1092" y="622"/>
                      </a:lnTo>
                      <a:lnTo>
                        <a:pt x="1082" y="608"/>
                      </a:lnTo>
                      <a:lnTo>
                        <a:pt x="1082" y="608"/>
                      </a:lnTo>
                      <a:lnTo>
                        <a:pt x="1086" y="600"/>
                      </a:lnTo>
                      <a:lnTo>
                        <a:pt x="1088" y="592"/>
                      </a:lnTo>
                      <a:lnTo>
                        <a:pt x="1088" y="592"/>
                      </a:lnTo>
                      <a:lnTo>
                        <a:pt x="1086" y="584"/>
                      </a:lnTo>
                      <a:lnTo>
                        <a:pt x="1082" y="576"/>
                      </a:lnTo>
                      <a:lnTo>
                        <a:pt x="1074" y="572"/>
                      </a:lnTo>
                      <a:lnTo>
                        <a:pt x="1066" y="570"/>
                      </a:lnTo>
                      <a:lnTo>
                        <a:pt x="1066" y="570"/>
                      </a:lnTo>
                      <a:lnTo>
                        <a:pt x="1064" y="570"/>
                      </a:lnTo>
                      <a:lnTo>
                        <a:pt x="1066" y="564"/>
                      </a:lnTo>
                      <a:lnTo>
                        <a:pt x="1060" y="564"/>
                      </a:lnTo>
                      <a:lnTo>
                        <a:pt x="1056" y="564"/>
                      </a:lnTo>
                      <a:lnTo>
                        <a:pt x="1056" y="564"/>
                      </a:lnTo>
                      <a:lnTo>
                        <a:pt x="1050" y="558"/>
                      </a:lnTo>
                      <a:lnTo>
                        <a:pt x="1048" y="560"/>
                      </a:lnTo>
                      <a:lnTo>
                        <a:pt x="1048" y="558"/>
                      </a:lnTo>
                      <a:lnTo>
                        <a:pt x="1044" y="562"/>
                      </a:lnTo>
                      <a:lnTo>
                        <a:pt x="1038" y="560"/>
                      </a:lnTo>
                      <a:lnTo>
                        <a:pt x="1038" y="564"/>
                      </a:lnTo>
                      <a:lnTo>
                        <a:pt x="1034" y="564"/>
                      </a:lnTo>
                      <a:lnTo>
                        <a:pt x="1030" y="564"/>
                      </a:lnTo>
                      <a:lnTo>
                        <a:pt x="1034" y="572"/>
                      </a:lnTo>
                      <a:lnTo>
                        <a:pt x="1034" y="572"/>
                      </a:lnTo>
                      <a:lnTo>
                        <a:pt x="1034" y="572"/>
                      </a:lnTo>
                      <a:lnTo>
                        <a:pt x="1026" y="570"/>
                      </a:lnTo>
                      <a:lnTo>
                        <a:pt x="1026" y="570"/>
                      </a:lnTo>
                      <a:lnTo>
                        <a:pt x="1016" y="572"/>
                      </a:lnTo>
                      <a:lnTo>
                        <a:pt x="1010" y="576"/>
                      </a:lnTo>
                      <a:lnTo>
                        <a:pt x="1004" y="584"/>
                      </a:lnTo>
                      <a:lnTo>
                        <a:pt x="1004" y="592"/>
                      </a:lnTo>
                      <a:lnTo>
                        <a:pt x="1004" y="592"/>
                      </a:lnTo>
                      <a:lnTo>
                        <a:pt x="1004" y="598"/>
                      </a:lnTo>
                      <a:lnTo>
                        <a:pt x="1008" y="604"/>
                      </a:lnTo>
                      <a:lnTo>
                        <a:pt x="1008" y="604"/>
                      </a:lnTo>
                      <a:lnTo>
                        <a:pt x="998" y="618"/>
                      </a:lnTo>
                      <a:lnTo>
                        <a:pt x="992" y="628"/>
                      </a:lnTo>
                      <a:lnTo>
                        <a:pt x="992" y="628"/>
                      </a:lnTo>
                      <a:lnTo>
                        <a:pt x="962" y="574"/>
                      </a:lnTo>
                      <a:lnTo>
                        <a:pt x="918" y="500"/>
                      </a:lnTo>
                      <a:lnTo>
                        <a:pt x="892" y="460"/>
                      </a:lnTo>
                      <a:lnTo>
                        <a:pt x="864" y="420"/>
                      </a:lnTo>
                      <a:lnTo>
                        <a:pt x="834" y="378"/>
                      </a:lnTo>
                      <a:lnTo>
                        <a:pt x="802" y="342"/>
                      </a:lnTo>
                      <a:lnTo>
                        <a:pt x="802" y="342"/>
                      </a:lnTo>
                      <a:lnTo>
                        <a:pt x="762" y="296"/>
                      </a:lnTo>
                      <a:lnTo>
                        <a:pt x="720" y="254"/>
                      </a:lnTo>
                      <a:lnTo>
                        <a:pt x="680" y="216"/>
                      </a:lnTo>
                      <a:lnTo>
                        <a:pt x="636" y="180"/>
                      </a:lnTo>
                      <a:lnTo>
                        <a:pt x="592" y="148"/>
                      </a:lnTo>
                      <a:lnTo>
                        <a:pt x="546" y="118"/>
                      </a:lnTo>
                      <a:lnTo>
                        <a:pt x="498" y="92"/>
                      </a:lnTo>
                      <a:lnTo>
                        <a:pt x="448" y="66"/>
                      </a:lnTo>
                      <a:lnTo>
                        <a:pt x="448" y="66"/>
                      </a:lnTo>
                      <a:lnTo>
                        <a:pt x="396" y="46"/>
                      </a:lnTo>
                      <a:lnTo>
                        <a:pt x="348" y="30"/>
                      </a:lnTo>
                      <a:lnTo>
                        <a:pt x="306" y="18"/>
                      </a:lnTo>
                      <a:lnTo>
                        <a:pt x="268" y="10"/>
                      </a:lnTo>
                      <a:lnTo>
                        <a:pt x="238" y="4"/>
                      </a:lnTo>
                      <a:lnTo>
                        <a:pt x="214" y="2"/>
                      </a:lnTo>
                      <a:lnTo>
                        <a:pt x="194" y="0"/>
                      </a:lnTo>
                      <a:lnTo>
                        <a:pt x="126" y="4"/>
                      </a:lnTo>
                      <a:lnTo>
                        <a:pt x="62" y="16"/>
                      </a:lnTo>
                      <a:lnTo>
                        <a:pt x="20" y="44"/>
                      </a:lnTo>
                      <a:lnTo>
                        <a:pt x="2" y="78"/>
                      </a:lnTo>
                      <a:lnTo>
                        <a:pt x="0" y="112"/>
                      </a:lnTo>
                      <a:lnTo>
                        <a:pt x="12" y="154"/>
                      </a:lnTo>
                      <a:lnTo>
                        <a:pt x="34" y="198"/>
                      </a:lnTo>
                      <a:lnTo>
                        <a:pt x="34" y="198"/>
                      </a:lnTo>
                      <a:lnTo>
                        <a:pt x="44" y="214"/>
                      </a:lnTo>
                      <a:lnTo>
                        <a:pt x="56" y="226"/>
                      </a:lnTo>
                      <a:lnTo>
                        <a:pt x="60" y="232"/>
                      </a:lnTo>
                      <a:lnTo>
                        <a:pt x="66" y="234"/>
                      </a:lnTo>
                      <a:lnTo>
                        <a:pt x="66" y="234"/>
                      </a:lnTo>
                      <a:lnTo>
                        <a:pt x="70" y="236"/>
                      </a:lnTo>
                      <a:lnTo>
                        <a:pt x="74" y="240"/>
                      </a:lnTo>
                      <a:lnTo>
                        <a:pt x="80" y="252"/>
                      </a:lnTo>
                      <a:lnTo>
                        <a:pt x="86" y="264"/>
                      </a:lnTo>
                      <a:lnTo>
                        <a:pt x="86" y="264"/>
                      </a:lnTo>
                      <a:lnTo>
                        <a:pt x="94" y="278"/>
                      </a:lnTo>
                      <a:lnTo>
                        <a:pt x="104" y="290"/>
                      </a:lnTo>
                      <a:lnTo>
                        <a:pt x="112" y="296"/>
                      </a:lnTo>
                      <a:lnTo>
                        <a:pt x="118" y="300"/>
                      </a:lnTo>
                      <a:lnTo>
                        <a:pt x="118" y="300"/>
                      </a:lnTo>
                      <a:lnTo>
                        <a:pt x="126" y="304"/>
                      </a:lnTo>
                      <a:lnTo>
                        <a:pt x="132" y="310"/>
                      </a:lnTo>
                      <a:lnTo>
                        <a:pt x="146" y="324"/>
                      </a:lnTo>
                      <a:lnTo>
                        <a:pt x="156" y="340"/>
                      </a:lnTo>
                      <a:lnTo>
                        <a:pt x="160" y="350"/>
                      </a:lnTo>
                      <a:lnTo>
                        <a:pt x="160" y="350"/>
                      </a:lnTo>
                      <a:lnTo>
                        <a:pt x="160" y="354"/>
                      </a:lnTo>
                      <a:lnTo>
                        <a:pt x="164" y="360"/>
                      </a:lnTo>
                      <a:lnTo>
                        <a:pt x="176" y="374"/>
                      </a:lnTo>
                      <a:lnTo>
                        <a:pt x="192" y="394"/>
                      </a:lnTo>
                      <a:lnTo>
                        <a:pt x="192" y="394"/>
                      </a:lnTo>
                      <a:lnTo>
                        <a:pt x="198" y="416"/>
                      </a:lnTo>
                      <a:lnTo>
                        <a:pt x="200" y="434"/>
                      </a:lnTo>
                      <a:lnTo>
                        <a:pt x="198" y="442"/>
                      </a:lnTo>
                      <a:lnTo>
                        <a:pt x="196" y="446"/>
                      </a:lnTo>
                      <a:lnTo>
                        <a:pt x="196" y="446"/>
                      </a:lnTo>
                      <a:lnTo>
                        <a:pt x="194" y="450"/>
                      </a:lnTo>
                      <a:lnTo>
                        <a:pt x="196" y="454"/>
                      </a:lnTo>
                      <a:lnTo>
                        <a:pt x="202" y="462"/>
                      </a:lnTo>
                      <a:lnTo>
                        <a:pt x="214" y="472"/>
                      </a:lnTo>
                      <a:lnTo>
                        <a:pt x="214" y="472"/>
                      </a:lnTo>
                      <a:lnTo>
                        <a:pt x="216" y="476"/>
                      </a:lnTo>
                      <a:lnTo>
                        <a:pt x="222" y="486"/>
                      </a:lnTo>
                      <a:lnTo>
                        <a:pt x="224" y="492"/>
                      </a:lnTo>
                      <a:lnTo>
                        <a:pt x="226" y="498"/>
                      </a:lnTo>
                      <a:lnTo>
                        <a:pt x="226" y="506"/>
                      </a:lnTo>
                      <a:lnTo>
                        <a:pt x="222" y="512"/>
                      </a:lnTo>
                      <a:lnTo>
                        <a:pt x="222" y="512"/>
                      </a:lnTo>
                      <a:lnTo>
                        <a:pt x="220" y="518"/>
                      </a:lnTo>
                      <a:lnTo>
                        <a:pt x="220" y="526"/>
                      </a:lnTo>
                      <a:lnTo>
                        <a:pt x="222" y="536"/>
                      </a:lnTo>
                      <a:lnTo>
                        <a:pt x="226" y="546"/>
                      </a:lnTo>
                      <a:lnTo>
                        <a:pt x="236" y="564"/>
                      </a:lnTo>
                      <a:lnTo>
                        <a:pt x="240" y="572"/>
                      </a:lnTo>
                      <a:lnTo>
                        <a:pt x="244" y="574"/>
                      </a:lnTo>
                      <a:lnTo>
                        <a:pt x="244" y="574"/>
                      </a:lnTo>
                      <a:lnTo>
                        <a:pt x="248" y="578"/>
                      </a:lnTo>
                      <a:lnTo>
                        <a:pt x="250" y="582"/>
                      </a:lnTo>
                      <a:lnTo>
                        <a:pt x="256" y="594"/>
                      </a:lnTo>
                      <a:lnTo>
                        <a:pt x="260" y="612"/>
                      </a:lnTo>
                      <a:lnTo>
                        <a:pt x="260" y="612"/>
                      </a:lnTo>
                      <a:lnTo>
                        <a:pt x="260" y="614"/>
                      </a:lnTo>
                      <a:lnTo>
                        <a:pt x="264" y="624"/>
                      </a:lnTo>
                      <a:lnTo>
                        <a:pt x="272" y="640"/>
                      </a:lnTo>
                      <a:lnTo>
                        <a:pt x="288" y="660"/>
                      </a:lnTo>
                      <a:lnTo>
                        <a:pt x="288" y="660"/>
                      </a:lnTo>
                      <a:lnTo>
                        <a:pt x="304" y="680"/>
                      </a:lnTo>
                      <a:lnTo>
                        <a:pt x="314" y="694"/>
                      </a:lnTo>
                      <a:lnTo>
                        <a:pt x="328" y="714"/>
                      </a:lnTo>
                      <a:lnTo>
                        <a:pt x="328" y="714"/>
                      </a:lnTo>
                      <a:lnTo>
                        <a:pt x="332" y="718"/>
                      </a:lnTo>
                      <a:lnTo>
                        <a:pt x="338" y="724"/>
                      </a:lnTo>
                      <a:lnTo>
                        <a:pt x="356" y="732"/>
                      </a:lnTo>
                      <a:lnTo>
                        <a:pt x="378" y="740"/>
                      </a:lnTo>
                      <a:lnTo>
                        <a:pt x="430" y="746"/>
                      </a:lnTo>
                      <a:lnTo>
                        <a:pt x="484" y="746"/>
                      </a:lnTo>
                      <a:lnTo>
                        <a:pt x="534" y="746"/>
                      </a:lnTo>
                      <a:lnTo>
                        <a:pt x="604" y="752"/>
                      </a:lnTo>
                      <a:lnTo>
                        <a:pt x="622" y="754"/>
                      </a:lnTo>
                      <a:lnTo>
                        <a:pt x="622" y="754"/>
                      </a:lnTo>
                      <a:lnTo>
                        <a:pt x="562" y="790"/>
                      </a:lnTo>
                      <a:lnTo>
                        <a:pt x="518" y="820"/>
                      </a:lnTo>
                      <a:lnTo>
                        <a:pt x="488" y="842"/>
                      </a:lnTo>
                      <a:lnTo>
                        <a:pt x="470" y="858"/>
                      </a:lnTo>
                      <a:lnTo>
                        <a:pt x="462" y="868"/>
                      </a:lnTo>
                      <a:lnTo>
                        <a:pt x="458" y="874"/>
                      </a:lnTo>
                      <a:lnTo>
                        <a:pt x="458" y="876"/>
                      </a:lnTo>
                      <a:lnTo>
                        <a:pt x="458" y="878"/>
                      </a:lnTo>
                      <a:lnTo>
                        <a:pt x="384" y="988"/>
                      </a:lnTo>
                      <a:lnTo>
                        <a:pt x="388" y="1004"/>
                      </a:lnTo>
                      <a:lnTo>
                        <a:pt x="384" y="1022"/>
                      </a:lnTo>
                      <a:lnTo>
                        <a:pt x="366" y="1052"/>
                      </a:lnTo>
                      <a:lnTo>
                        <a:pt x="354" y="1078"/>
                      </a:lnTo>
                      <a:lnTo>
                        <a:pt x="342" y="1124"/>
                      </a:lnTo>
                      <a:lnTo>
                        <a:pt x="342" y="1124"/>
                      </a:lnTo>
                      <a:lnTo>
                        <a:pt x="342" y="1130"/>
                      </a:lnTo>
                      <a:lnTo>
                        <a:pt x="344" y="1142"/>
                      </a:lnTo>
                      <a:lnTo>
                        <a:pt x="348" y="1148"/>
                      </a:lnTo>
                      <a:lnTo>
                        <a:pt x="350" y="1156"/>
                      </a:lnTo>
                      <a:lnTo>
                        <a:pt x="356" y="1162"/>
                      </a:lnTo>
                      <a:lnTo>
                        <a:pt x="364" y="1166"/>
                      </a:lnTo>
                      <a:lnTo>
                        <a:pt x="364" y="1166"/>
                      </a:lnTo>
                      <a:lnTo>
                        <a:pt x="372" y="1170"/>
                      </a:lnTo>
                      <a:lnTo>
                        <a:pt x="376" y="1176"/>
                      </a:lnTo>
                      <a:lnTo>
                        <a:pt x="380" y="1184"/>
                      </a:lnTo>
                      <a:lnTo>
                        <a:pt x="382" y="1192"/>
                      </a:lnTo>
                      <a:lnTo>
                        <a:pt x="380" y="1206"/>
                      </a:lnTo>
                      <a:lnTo>
                        <a:pt x="380" y="1212"/>
                      </a:lnTo>
                      <a:lnTo>
                        <a:pt x="382" y="1244"/>
                      </a:lnTo>
                      <a:lnTo>
                        <a:pt x="382" y="1244"/>
                      </a:lnTo>
                      <a:lnTo>
                        <a:pt x="384" y="1248"/>
                      </a:lnTo>
                      <a:lnTo>
                        <a:pt x="392" y="1258"/>
                      </a:lnTo>
                      <a:lnTo>
                        <a:pt x="398" y="1264"/>
                      </a:lnTo>
                      <a:lnTo>
                        <a:pt x="406" y="1268"/>
                      </a:lnTo>
                      <a:lnTo>
                        <a:pt x="416" y="1272"/>
                      </a:lnTo>
                      <a:lnTo>
                        <a:pt x="428" y="1272"/>
                      </a:lnTo>
                      <a:lnTo>
                        <a:pt x="428" y="1272"/>
                      </a:lnTo>
                      <a:lnTo>
                        <a:pt x="440" y="1274"/>
                      </a:lnTo>
                      <a:lnTo>
                        <a:pt x="448" y="1280"/>
                      </a:lnTo>
                      <a:lnTo>
                        <a:pt x="452" y="1286"/>
                      </a:lnTo>
                      <a:lnTo>
                        <a:pt x="456" y="1294"/>
                      </a:lnTo>
                      <a:lnTo>
                        <a:pt x="458" y="1310"/>
                      </a:lnTo>
                      <a:lnTo>
                        <a:pt x="458" y="1316"/>
                      </a:lnTo>
                      <a:lnTo>
                        <a:pt x="458" y="1316"/>
                      </a:lnTo>
                      <a:lnTo>
                        <a:pt x="456" y="1338"/>
                      </a:lnTo>
                      <a:lnTo>
                        <a:pt x="458" y="1354"/>
                      </a:lnTo>
                      <a:lnTo>
                        <a:pt x="458" y="1360"/>
                      </a:lnTo>
                      <a:lnTo>
                        <a:pt x="460" y="1364"/>
                      </a:lnTo>
                      <a:lnTo>
                        <a:pt x="460" y="1364"/>
                      </a:lnTo>
                      <a:lnTo>
                        <a:pt x="468" y="1374"/>
                      </a:lnTo>
                      <a:lnTo>
                        <a:pt x="474" y="1378"/>
                      </a:lnTo>
                      <a:lnTo>
                        <a:pt x="486" y="1380"/>
                      </a:lnTo>
                      <a:lnTo>
                        <a:pt x="486" y="1380"/>
                      </a:lnTo>
                      <a:lnTo>
                        <a:pt x="502" y="1380"/>
                      </a:lnTo>
                      <a:lnTo>
                        <a:pt x="514" y="1384"/>
                      </a:lnTo>
                      <a:lnTo>
                        <a:pt x="522" y="1390"/>
                      </a:lnTo>
                      <a:lnTo>
                        <a:pt x="526" y="1394"/>
                      </a:lnTo>
                      <a:lnTo>
                        <a:pt x="526" y="1396"/>
                      </a:lnTo>
                      <a:lnTo>
                        <a:pt x="526" y="1396"/>
                      </a:lnTo>
                      <a:lnTo>
                        <a:pt x="526" y="1400"/>
                      </a:lnTo>
                      <a:lnTo>
                        <a:pt x="530" y="1404"/>
                      </a:lnTo>
                      <a:lnTo>
                        <a:pt x="532" y="1408"/>
                      </a:lnTo>
                      <a:lnTo>
                        <a:pt x="534" y="1414"/>
                      </a:lnTo>
                      <a:lnTo>
                        <a:pt x="536" y="1422"/>
                      </a:lnTo>
                      <a:lnTo>
                        <a:pt x="536" y="1432"/>
                      </a:lnTo>
                      <a:lnTo>
                        <a:pt x="532" y="1446"/>
                      </a:lnTo>
                      <a:lnTo>
                        <a:pt x="524" y="1462"/>
                      </a:lnTo>
                      <a:lnTo>
                        <a:pt x="524" y="1462"/>
                      </a:lnTo>
                      <a:lnTo>
                        <a:pt x="492" y="1522"/>
                      </a:lnTo>
                      <a:lnTo>
                        <a:pt x="478" y="1540"/>
                      </a:lnTo>
                      <a:lnTo>
                        <a:pt x="472" y="1546"/>
                      </a:lnTo>
                      <a:lnTo>
                        <a:pt x="466" y="1550"/>
                      </a:lnTo>
                      <a:lnTo>
                        <a:pt x="466" y="1550"/>
                      </a:lnTo>
                      <a:lnTo>
                        <a:pt x="460" y="1554"/>
                      </a:lnTo>
                      <a:lnTo>
                        <a:pt x="454" y="1560"/>
                      </a:lnTo>
                      <a:lnTo>
                        <a:pt x="440" y="1578"/>
                      </a:lnTo>
                      <a:lnTo>
                        <a:pt x="424" y="1604"/>
                      </a:lnTo>
                      <a:lnTo>
                        <a:pt x="424" y="1604"/>
                      </a:lnTo>
                      <a:lnTo>
                        <a:pt x="420" y="1614"/>
                      </a:lnTo>
                      <a:lnTo>
                        <a:pt x="412" y="1636"/>
                      </a:lnTo>
                      <a:lnTo>
                        <a:pt x="410" y="1650"/>
                      </a:lnTo>
                      <a:lnTo>
                        <a:pt x="408" y="1666"/>
                      </a:lnTo>
                      <a:lnTo>
                        <a:pt x="410" y="1680"/>
                      </a:lnTo>
                      <a:lnTo>
                        <a:pt x="414" y="1686"/>
                      </a:lnTo>
                      <a:lnTo>
                        <a:pt x="416" y="1692"/>
                      </a:lnTo>
                      <a:lnTo>
                        <a:pt x="416" y="1692"/>
                      </a:lnTo>
                      <a:lnTo>
                        <a:pt x="426" y="1702"/>
                      </a:lnTo>
                      <a:lnTo>
                        <a:pt x="438" y="1710"/>
                      </a:lnTo>
                      <a:lnTo>
                        <a:pt x="450" y="1714"/>
                      </a:lnTo>
                      <a:lnTo>
                        <a:pt x="456" y="1714"/>
                      </a:lnTo>
                      <a:lnTo>
                        <a:pt x="464" y="1714"/>
                      </a:lnTo>
                      <a:lnTo>
                        <a:pt x="470" y="1712"/>
                      </a:lnTo>
                      <a:lnTo>
                        <a:pt x="478" y="1710"/>
                      </a:lnTo>
                      <a:lnTo>
                        <a:pt x="486" y="1704"/>
                      </a:lnTo>
                      <a:lnTo>
                        <a:pt x="492" y="1698"/>
                      </a:lnTo>
                      <a:lnTo>
                        <a:pt x="500" y="1690"/>
                      </a:lnTo>
                      <a:lnTo>
                        <a:pt x="508" y="1678"/>
                      </a:lnTo>
                      <a:lnTo>
                        <a:pt x="514" y="1666"/>
                      </a:lnTo>
                      <a:lnTo>
                        <a:pt x="522" y="1650"/>
                      </a:lnTo>
                      <a:lnTo>
                        <a:pt x="522" y="1650"/>
                      </a:lnTo>
                      <a:lnTo>
                        <a:pt x="548" y="1592"/>
                      </a:lnTo>
                      <a:lnTo>
                        <a:pt x="568" y="1554"/>
                      </a:lnTo>
                      <a:lnTo>
                        <a:pt x="582" y="1532"/>
                      </a:lnTo>
                      <a:lnTo>
                        <a:pt x="586" y="1526"/>
                      </a:lnTo>
                      <a:lnTo>
                        <a:pt x="586" y="1526"/>
                      </a:lnTo>
                      <a:lnTo>
                        <a:pt x="590" y="1522"/>
                      </a:lnTo>
                      <a:lnTo>
                        <a:pt x="594" y="1518"/>
                      </a:lnTo>
                      <a:lnTo>
                        <a:pt x="600" y="1516"/>
                      </a:lnTo>
                      <a:lnTo>
                        <a:pt x="608" y="1514"/>
                      </a:lnTo>
                      <a:lnTo>
                        <a:pt x="620" y="1514"/>
                      </a:lnTo>
                      <a:lnTo>
                        <a:pt x="632" y="1516"/>
                      </a:lnTo>
                      <a:lnTo>
                        <a:pt x="648" y="1520"/>
                      </a:lnTo>
                      <a:lnTo>
                        <a:pt x="648" y="1520"/>
                      </a:lnTo>
                      <a:lnTo>
                        <a:pt x="662" y="1528"/>
                      </a:lnTo>
                      <a:lnTo>
                        <a:pt x="668" y="1532"/>
                      </a:lnTo>
                      <a:lnTo>
                        <a:pt x="670" y="1536"/>
                      </a:lnTo>
                      <a:lnTo>
                        <a:pt x="668" y="1536"/>
                      </a:lnTo>
                      <a:lnTo>
                        <a:pt x="664" y="1538"/>
                      </a:lnTo>
                      <a:lnTo>
                        <a:pt x="670" y="1538"/>
                      </a:lnTo>
                      <a:lnTo>
                        <a:pt x="670" y="1538"/>
                      </a:lnTo>
                      <a:lnTo>
                        <a:pt x="682" y="1536"/>
                      </a:lnTo>
                      <a:lnTo>
                        <a:pt x="692" y="1532"/>
                      </a:lnTo>
                      <a:lnTo>
                        <a:pt x="700" y="1528"/>
                      </a:lnTo>
                      <a:lnTo>
                        <a:pt x="700" y="1528"/>
                      </a:lnTo>
                      <a:lnTo>
                        <a:pt x="708" y="1522"/>
                      </a:lnTo>
                      <a:lnTo>
                        <a:pt x="716" y="1518"/>
                      </a:lnTo>
                      <a:lnTo>
                        <a:pt x="724" y="1516"/>
                      </a:lnTo>
                      <a:lnTo>
                        <a:pt x="724" y="1516"/>
                      </a:lnTo>
                      <a:lnTo>
                        <a:pt x="734" y="1518"/>
                      </a:lnTo>
                      <a:lnTo>
                        <a:pt x="744" y="1522"/>
                      </a:lnTo>
                      <a:lnTo>
                        <a:pt x="754" y="1528"/>
                      </a:lnTo>
                      <a:lnTo>
                        <a:pt x="754" y="1528"/>
                      </a:lnTo>
                      <a:lnTo>
                        <a:pt x="758" y="1530"/>
                      </a:lnTo>
                      <a:lnTo>
                        <a:pt x="768" y="1532"/>
                      </a:lnTo>
                      <a:lnTo>
                        <a:pt x="774" y="1532"/>
                      </a:lnTo>
                      <a:lnTo>
                        <a:pt x="780" y="1532"/>
                      </a:lnTo>
                      <a:lnTo>
                        <a:pt x="786" y="1528"/>
                      </a:lnTo>
                      <a:lnTo>
                        <a:pt x="794" y="1520"/>
                      </a:lnTo>
                      <a:lnTo>
                        <a:pt x="794" y="1520"/>
                      </a:lnTo>
                      <a:lnTo>
                        <a:pt x="800" y="1512"/>
                      </a:lnTo>
                      <a:lnTo>
                        <a:pt x="806" y="1500"/>
                      </a:lnTo>
                      <a:lnTo>
                        <a:pt x="812" y="1478"/>
                      </a:lnTo>
                      <a:lnTo>
                        <a:pt x="816" y="1458"/>
                      </a:lnTo>
                      <a:lnTo>
                        <a:pt x="816" y="1452"/>
                      </a:lnTo>
                      <a:lnTo>
                        <a:pt x="840" y="1406"/>
                      </a:lnTo>
                      <a:lnTo>
                        <a:pt x="844" y="1388"/>
                      </a:lnTo>
                      <a:lnTo>
                        <a:pt x="870" y="1386"/>
                      </a:lnTo>
                      <a:lnTo>
                        <a:pt x="894" y="1318"/>
                      </a:lnTo>
                      <a:lnTo>
                        <a:pt x="922" y="1204"/>
                      </a:lnTo>
                      <a:lnTo>
                        <a:pt x="952" y="1056"/>
                      </a:lnTo>
                      <a:lnTo>
                        <a:pt x="970" y="942"/>
                      </a:lnTo>
                      <a:lnTo>
                        <a:pt x="970" y="942"/>
                      </a:lnTo>
                      <a:lnTo>
                        <a:pt x="974" y="940"/>
                      </a:lnTo>
                      <a:lnTo>
                        <a:pt x="978" y="928"/>
                      </a:lnTo>
                      <a:lnTo>
                        <a:pt x="984" y="908"/>
                      </a:lnTo>
                      <a:lnTo>
                        <a:pt x="986" y="894"/>
                      </a:lnTo>
                      <a:lnTo>
                        <a:pt x="988" y="880"/>
                      </a:lnTo>
                      <a:lnTo>
                        <a:pt x="988" y="880"/>
                      </a:lnTo>
                      <a:lnTo>
                        <a:pt x="990" y="866"/>
                      </a:lnTo>
                      <a:lnTo>
                        <a:pt x="994" y="858"/>
                      </a:lnTo>
                      <a:lnTo>
                        <a:pt x="1000" y="856"/>
                      </a:lnTo>
                      <a:lnTo>
                        <a:pt x="1004" y="854"/>
                      </a:lnTo>
                      <a:lnTo>
                        <a:pt x="1004" y="880"/>
                      </a:lnTo>
                      <a:lnTo>
                        <a:pt x="996" y="942"/>
                      </a:lnTo>
                      <a:lnTo>
                        <a:pt x="998" y="962"/>
                      </a:lnTo>
                      <a:lnTo>
                        <a:pt x="990" y="990"/>
                      </a:lnTo>
                      <a:lnTo>
                        <a:pt x="990" y="1034"/>
                      </a:lnTo>
                      <a:lnTo>
                        <a:pt x="990" y="1046"/>
                      </a:lnTo>
                      <a:lnTo>
                        <a:pt x="990" y="1108"/>
                      </a:lnTo>
                      <a:lnTo>
                        <a:pt x="998" y="1112"/>
                      </a:lnTo>
                      <a:lnTo>
                        <a:pt x="998" y="1122"/>
                      </a:lnTo>
                      <a:lnTo>
                        <a:pt x="990" y="1130"/>
                      </a:lnTo>
                      <a:lnTo>
                        <a:pt x="992" y="1160"/>
                      </a:lnTo>
                      <a:lnTo>
                        <a:pt x="992" y="1208"/>
                      </a:lnTo>
                      <a:lnTo>
                        <a:pt x="1010" y="1248"/>
                      </a:lnTo>
                      <a:lnTo>
                        <a:pt x="1040" y="1274"/>
                      </a:lnTo>
                      <a:lnTo>
                        <a:pt x="1044" y="1246"/>
                      </a:lnTo>
                      <a:lnTo>
                        <a:pt x="1048" y="1274"/>
                      </a:lnTo>
                      <a:lnTo>
                        <a:pt x="1078" y="1248"/>
                      </a:lnTo>
                      <a:lnTo>
                        <a:pt x="1096" y="1208"/>
                      </a:lnTo>
                      <a:lnTo>
                        <a:pt x="1096" y="1160"/>
                      </a:lnTo>
                      <a:lnTo>
                        <a:pt x="1098" y="1130"/>
                      </a:lnTo>
                      <a:lnTo>
                        <a:pt x="1088" y="1122"/>
                      </a:lnTo>
                      <a:lnTo>
                        <a:pt x="1088" y="1112"/>
                      </a:lnTo>
                      <a:lnTo>
                        <a:pt x="1098" y="1108"/>
                      </a:lnTo>
                      <a:lnTo>
                        <a:pt x="1098" y="1046"/>
                      </a:lnTo>
                      <a:lnTo>
                        <a:pt x="1098" y="1034"/>
                      </a:lnTo>
                      <a:lnTo>
                        <a:pt x="1098" y="990"/>
                      </a:lnTo>
                      <a:lnTo>
                        <a:pt x="1088" y="962"/>
                      </a:lnTo>
                      <a:lnTo>
                        <a:pt x="1090" y="942"/>
                      </a:lnTo>
                      <a:lnTo>
                        <a:pt x="1084" y="880"/>
                      </a:lnTo>
                      <a:lnTo>
                        <a:pt x="1082" y="856"/>
                      </a:lnTo>
                      <a:lnTo>
                        <a:pt x="1082" y="856"/>
                      </a:lnTo>
                      <a:lnTo>
                        <a:pt x="1088" y="854"/>
                      </a:lnTo>
                      <a:lnTo>
                        <a:pt x="1094" y="858"/>
                      </a:lnTo>
                      <a:lnTo>
                        <a:pt x="1100" y="866"/>
                      </a:lnTo>
                      <a:lnTo>
                        <a:pt x="1102" y="880"/>
                      </a:lnTo>
                      <a:lnTo>
                        <a:pt x="1102" y="880"/>
                      </a:lnTo>
                      <a:lnTo>
                        <a:pt x="1102" y="894"/>
                      </a:lnTo>
                      <a:lnTo>
                        <a:pt x="1106" y="908"/>
                      </a:lnTo>
                      <a:lnTo>
                        <a:pt x="1112" y="928"/>
                      </a:lnTo>
                      <a:lnTo>
                        <a:pt x="1116" y="940"/>
                      </a:lnTo>
                      <a:lnTo>
                        <a:pt x="1120" y="942"/>
                      </a:lnTo>
                      <a:lnTo>
                        <a:pt x="1138" y="1056"/>
                      </a:lnTo>
                      <a:lnTo>
                        <a:pt x="1168" y="1204"/>
                      </a:lnTo>
                      <a:lnTo>
                        <a:pt x="1196" y="1318"/>
                      </a:lnTo>
                      <a:lnTo>
                        <a:pt x="1220" y="1386"/>
                      </a:lnTo>
                      <a:lnTo>
                        <a:pt x="1246" y="1388"/>
                      </a:lnTo>
                      <a:lnTo>
                        <a:pt x="1250" y="1406"/>
                      </a:lnTo>
                      <a:lnTo>
                        <a:pt x="1274" y="1452"/>
                      </a:lnTo>
                      <a:lnTo>
                        <a:pt x="1274" y="1452"/>
                      </a:lnTo>
                      <a:lnTo>
                        <a:pt x="1274" y="1458"/>
                      </a:lnTo>
                      <a:lnTo>
                        <a:pt x="1278" y="1478"/>
                      </a:lnTo>
                      <a:lnTo>
                        <a:pt x="1284" y="1500"/>
                      </a:lnTo>
                      <a:lnTo>
                        <a:pt x="1290" y="1512"/>
                      </a:lnTo>
                      <a:lnTo>
                        <a:pt x="1296" y="1520"/>
                      </a:lnTo>
                      <a:lnTo>
                        <a:pt x="1296" y="1520"/>
                      </a:lnTo>
                      <a:lnTo>
                        <a:pt x="1304" y="1528"/>
                      </a:lnTo>
                      <a:lnTo>
                        <a:pt x="1310" y="1532"/>
                      </a:lnTo>
                      <a:lnTo>
                        <a:pt x="1316" y="1532"/>
                      </a:lnTo>
                      <a:lnTo>
                        <a:pt x="1322" y="1532"/>
                      </a:lnTo>
                      <a:lnTo>
                        <a:pt x="1332" y="1530"/>
                      </a:lnTo>
                      <a:lnTo>
                        <a:pt x="1334" y="1528"/>
                      </a:lnTo>
                      <a:lnTo>
                        <a:pt x="1334" y="1528"/>
                      </a:lnTo>
                      <a:lnTo>
                        <a:pt x="1346" y="1522"/>
                      </a:lnTo>
                      <a:lnTo>
                        <a:pt x="1356" y="1518"/>
                      </a:lnTo>
                      <a:lnTo>
                        <a:pt x="1366" y="1516"/>
                      </a:lnTo>
                      <a:lnTo>
                        <a:pt x="1366" y="1516"/>
                      </a:lnTo>
                      <a:lnTo>
                        <a:pt x="1374" y="1518"/>
                      </a:lnTo>
                      <a:lnTo>
                        <a:pt x="1382" y="1522"/>
                      </a:lnTo>
                      <a:lnTo>
                        <a:pt x="1390" y="1528"/>
                      </a:lnTo>
                      <a:lnTo>
                        <a:pt x="1390" y="1528"/>
                      </a:lnTo>
                      <a:lnTo>
                        <a:pt x="1398" y="1532"/>
                      </a:lnTo>
                      <a:lnTo>
                        <a:pt x="1406" y="1536"/>
                      </a:lnTo>
                      <a:lnTo>
                        <a:pt x="1420" y="1538"/>
                      </a:lnTo>
                      <a:lnTo>
                        <a:pt x="1420" y="1538"/>
                      </a:lnTo>
                      <a:lnTo>
                        <a:pt x="1426" y="1538"/>
                      </a:lnTo>
                      <a:lnTo>
                        <a:pt x="1422" y="1536"/>
                      </a:lnTo>
                      <a:lnTo>
                        <a:pt x="1420" y="1536"/>
                      </a:lnTo>
                      <a:lnTo>
                        <a:pt x="1422" y="1532"/>
                      </a:lnTo>
                      <a:lnTo>
                        <a:pt x="1428" y="1528"/>
                      </a:lnTo>
                      <a:lnTo>
                        <a:pt x="1442" y="1520"/>
                      </a:lnTo>
                      <a:lnTo>
                        <a:pt x="1442" y="1520"/>
                      </a:lnTo>
                      <a:lnTo>
                        <a:pt x="1458" y="1516"/>
                      </a:lnTo>
                      <a:lnTo>
                        <a:pt x="1470" y="1514"/>
                      </a:lnTo>
                      <a:lnTo>
                        <a:pt x="1482" y="1514"/>
                      </a:lnTo>
                      <a:lnTo>
                        <a:pt x="1490" y="1516"/>
                      </a:lnTo>
                      <a:lnTo>
                        <a:pt x="1496" y="1518"/>
                      </a:lnTo>
                      <a:lnTo>
                        <a:pt x="1500" y="1522"/>
                      </a:lnTo>
                      <a:lnTo>
                        <a:pt x="1502" y="1526"/>
                      </a:lnTo>
                      <a:lnTo>
                        <a:pt x="1502" y="1526"/>
                      </a:lnTo>
                      <a:lnTo>
                        <a:pt x="1508" y="1532"/>
                      </a:lnTo>
                      <a:lnTo>
                        <a:pt x="1522" y="1554"/>
                      </a:lnTo>
                      <a:lnTo>
                        <a:pt x="1542" y="1592"/>
                      </a:lnTo>
                      <a:lnTo>
                        <a:pt x="1568" y="1650"/>
                      </a:lnTo>
                      <a:lnTo>
                        <a:pt x="1568" y="1650"/>
                      </a:lnTo>
                      <a:lnTo>
                        <a:pt x="1576" y="1666"/>
                      </a:lnTo>
                      <a:lnTo>
                        <a:pt x="1582" y="1678"/>
                      </a:lnTo>
                      <a:lnTo>
                        <a:pt x="1590" y="1690"/>
                      </a:lnTo>
                      <a:lnTo>
                        <a:pt x="1598" y="1698"/>
                      </a:lnTo>
                      <a:lnTo>
                        <a:pt x="1604" y="1704"/>
                      </a:lnTo>
                      <a:lnTo>
                        <a:pt x="1612" y="1710"/>
                      </a:lnTo>
                      <a:lnTo>
                        <a:pt x="1620" y="1712"/>
                      </a:lnTo>
                      <a:lnTo>
                        <a:pt x="1626" y="1714"/>
                      </a:lnTo>
                      <a:lnTo>
                        <a:pt x="1634" y="1714"/>
                      </a:lnTo>
                      <a:lnTo>
                        <a:pt x="1640" y="1714"/>
                      </a:lnTo>
                      <a:lnTo>
                        <a:pt x="1652" y="1710"/>
                      </a:lnTo>
                      <a:lnTo>
                        <a:pt x="1664" y="1702"/>
                      </a:lnTo>
                      <a:lnTo>
                        <a:pt x="1672" y="1692"/>
                      </a:lnTo>
                      <a:lnTo>
                        <a:pt x="1672" y="1692"/>
                      </a:lnTo>
                      <a:lnTo>
                        <a:pt x="1676" y="1686"/>
                      </a:lnTo>
                      <a:lnTo>
                        <a:pt x="1678" y="1680"/>
                      </a:lnTo>
                      <a:lnTo>
                        <a:pt x="1682" y="1666"/>
                      </a:lnTo>
                      <a:lnTo>
                        <a:pt x="1680" y="1650"/>
                      </a:lnTo>
                      <a:lnTo>
                        <a:pt x="1678" y="1636"/>
                      </a:lnTo>
                      <a:lnTo>
                        <a:pt x="1670" y="1614"/>
                      </a:lnTo>
                      <a:lnTo>
                        <a:pt x="1666" y="1604"/>
                      </a:lnTo>
                      <a:lnTo>
                        <a:pt x="1666" y="1604"/>
                      </a:lnTo>
                      <a:lnTo>
                        <a:pt x="1650" y="1578"/>
                      </a:lnTo>
                      <a:lnTo>
                        <a:pt x="1636" y="1560"/>
                      </a:lnTo>
                      <a:lnTo>
                        <a:pt x="1630" y="1554"/>
                      </a:lnTo>
                      <a:lnTo>
                        <a:pt x="1622" y="1550"/>
                      </a:lnTo>
                      <a:lnTo>
                        <a:pt x="1622" y="1550"/>
                      </a:lnTo>
                      <a:lnTo>
                        <a:pt x="1618" y="1546"/>
                      </a:lnTo>
                      <a:lnTo>
                        <a:pt x="1612" y="1540"/>
                      </a:lnTo>
                      <a:lnTo>
                        <a:pt x="1598" y="1522"/>
                      </a:lnTo>
                      <a:lnTo>
                        <a:pt x="1566" y="1462"/>
                      </a:lnTo>
                      <a:lnTo>
                        <a:pt x="1566" y="1462"/>
                      </a:lnTo>
                      <a:lnTo>
                        <a:pt x="1558" y="1446"/>
                      </a:lnTo>
                      <a:lnTo>
                        <a:pt x="1554" y="1432"/>
                      </a:lnTo>
                      <a:lnTo>
                        <a:pt x="1554" y="1422"/>
                      </a:lnTo>
                      <a:lnTo>
                        <a:pt x="1556" y="1414"/>
                      </a:lnTo>
                      <a:lnTo>
                        <a:pt x="1558" y="1408"/>
                      </a:lnTo>
                      <a:lnTo>
                        <a:pt x="1560" y="1404"/>
                      </a:lnTo>
                      <a:lnTo>
                        <a:pt x="1562" y="1400"/>
                      </a:lnTo>
                      <a:lnTo>
                        <a:pt x="1564" y="1396"/>
                      </a:lnTo>
                      <a:lnTo>
                        <a:pt x="1564" y="1396"/>
                      </a:lnTo>
                      <a:lnTo>
                        <a:pt x="1564" y="1394"/>
                      </a:lnTo>
                      <a:lnTo>
                        <a:pt x="1566" y="1390"/>
                      </a:lnTo>
                      <a:lnTo>
                        <a:pt x="1576" y="1384"/>
                      </a:lnTo>
                      <a:lnTo>
                        <a:pt x="1588" y="1380"/>
                      </a:lnTo>
                      <a:lnTo>
                        <a:pt x="1604" y="1380"/>
                      </a:lnTo>
                      <a:lnTo>
                        <a:pt x="1604" y="1380"/>
                      </a:lnTo>
                      <a:lnTo>
                        <a:pt x="1616" y="1378"/>
                      </a:lnTo>
                      <a:lnTo>
                        <a:pt x="1622" y="1374"/>
                      </a:lnTo>
                      <a:lnTo>
                        <a:pt x="1630" y="1364"/>
                      </a:lnTo>
                      <a:lnTo>
                        <a:pt x="1630" y="1364"/>
                      </a:lnTo>
                      <a:lnTo>
                        <a:pt x="1632" y="1360"/>
                      </a:lnTo>
                      <a:lnTo>
                        <a:pt x="1632" y="1354"/>
                      </a:lnTo>
                      <a:lnTo>
                        <a:pt x="1632" y="1338"/>
                      </a:lnTo>
                      <a:lnTo>
                        <a:pt x="1632" y="1316"/>
                      </a:lnTo>
                      <a:lnTo>
                        <a:pt x="1632" y="1316"/>
                      </a:lnTo>
                      <a:lnTo>
                        <a:pt x="1632" y="1310"/>
                      </a:lnTo>
                      <a:lnTo>
                        <a:pt x="1634" y="1294"/>
                      </a:lnTo>
                      <a:lnTo>
                        <a:pt x="1638" y="1286"/>
                      </a:lnTo>
                      <a:lnTo>
                        <a:pt x="1642" y="1280"/>
                      </a:lnTo>
                      <a:lnTo>
                        <a:pt x="1650" y="1274"/>
                      </a:lnTo>
                      <a:lnTo>
                        <a:pt x="1662" y="1272"/>
                      </a:lnTo>
                      <a:lnTo>
                        <a:pt x="1662" y="1272"/>
                      </a:lnTo>
                      <a:lnTo>
                        <a:pt x="1674" y="1272"/>
                      </a:lnTo>
                      <a:lnTo>
                        <a:pt x="1684" y="1268"/>
                      </a:lnTo>
                      <a:lnTo>
                        <a:pt x="1692" y="1264"/>
                      </a:lnTo>
                      <a:lnTo>
                        <a:pt x="1698" y="1258"/>
                      </a:lnTo>
                      <a:lnTo>
                        <a:pt x="1706" y="1248"/>
                      </a:lnTo>
                      <a:lnTo>
                        <a:pt x="1708" y="1244"/>
                      </a:lnTo>
                      <a:lnTo>
                        <a:pt x="1710" y="1212"/>
                      </a:lnTo>
                      <a:lnTo>
                        <a:pt x="1710" y="1212"/>
                      </a:lnTo>
                      <a:lnTo>
                        <a:pt x="1710" y="1206"/>
                      </a:lnTo>
                      <a:lnTo>
                        <a:pt x="1708" y="1192"/>
                      </a:lnTo>
                      <a:lnTo>
                        <a:pt x="1710" y="1184"/>
                      </a:lnTo>
                      <a:lnTo>
                        <a:pt x="1712" y="1176"/>
                      </a:lnTo>
                      <a:lnTo>
                        <a:pt x="1718" y="1170"/>
                      </a:lnTo>
                      <a:lnTo>
                        <a:pt x="1726" y="1166"/>
                      </a:lnTo>
                      <a:lnTo>
                        <a:pt x="1726" y="1166"/>
                      </a:lnTo>
                      <a:lnTo>
                        <a:pt x="1734" y="1162"/>
                      </a:lnTo>
                      <a:lnTo>
                        <a:pt x="1738" y="1156"/>
                      </a:lnTo>
                      <a:lnTo>
                        <a:pt x="1742" y="1148"/>
                      </a:lnTo>
                      <a:lnTo>
                        <a:pt x="1746" y="1142"/>
                      </a:lnTo>
                      <a:lnTo>
                        <a:pt x="1748" y="1130"/>
                      </a:lnTo>
                      <a:lnTo>
                        <a:pt x="1748" y="1124"/>
                      </a:lnTo>
                      <a:lnTo>
                        <a:pt x="1736" y="1078"/>
                      </a:lnTo>
                      <a:lnTo>
                        <a:pt x="1724" y="1052"/>
                      </a:lnTo>
                      <a:lnTo>
                        <a:pt x="1706" y="1022"/>
                      </a:lnTo>
                      <a:lnTo>
                        <a:pt x="1702" y="1004"/>
                      </a:lnTo>
                      <a:lnTo>
                        <a:pt x="1706" y="988"/>
                      </a:lnTo>
                      <a:lnTo>
                        <a:pt x="1632" y="878"/>
                      </a:lnTo>
                      <a:lnTo>
                        <a:pt x="1632" y="878"/>
                      </a:lnTo>
                      <a:lnTo>
                        <a:pt x="1632" y="876"/>
                      </a:lnTo>
                      <a:lnTo>
                        <a:pt x="1632" y="874"/>
                      </a:lnTo>
                      <a:lnTo>
                        <a:pt x="1628" y="868"/>
                      </a:lnTo>
                      <a:lnTo>
                        <a:pt x="1620" y="858"/>
                      </a:lnTo>
                      <a:lnTo>
                        <a:pt x="1600" y="842"/>
                      </a:lnTo>
                      <a:lnTo>
                        <a:pt x="1572" y="820"/>
                      </a:lnTo>
                      <a:lnTo>
                        <a:pt x="1528" y="790"/>
                      </a:lnTo>
                      <a:lnTo>
                        <a:pt x="1466" y="754"/>
                      </a:lnTo>
                      <a:lnTo>
                        <a:pt x="1486" y="752"/>
                      </a:lnTo>
                      <a:lnTo>
                        <a:pt x="1556" y="746"/>
                      </a:lnTo>
                      <a:lnTo>
                        <a:pt x="1606" y="746"/>
                      </a:lnTo>
                      <a:lnTo>
                        <a:pt x="1660" y="746"/>
                      </a:lnTo>
                      <a:lnTo>
                        <a:pt x="1712" y="740"/>
                      </a:lnTo>
                      <a:lnTo>
                        <a:pt x="1712" y="740"/>
                      </a:lnTo>
                      <a:lnTo>
                        <a:pt x="1734" y="732"/>
                      </a:lnTo>
                      <a:lnTo>
                        <a:pt x="1750" y="724"/>
                      </a:lnTo>
                      <a:lnTo>
                        <a:pt x="1758" y="718"/>
                      </a:lnTo>
                      <a:lnTo>
                        <a:pt x="1762" y="714"/>
                      </a:lnTo>
                      <a:lnTo>
                        <a:pt x="1762" y="714"/>
                      </a:lnTo>
                      <a:lnTo>
                        <a:pt x="1776" y="694"/>
                      </a:lnTo>
                      <a:lnTo>
                        <a:pt x="1786" y="680"/>
                      </a:lnTo>
                      <a:lnTo>
                        <a:pt x="1802" y="660"/>
                      </a:lnTo>
                      <a:lnTo>
                        <a:pt x="1802" y="660"/>
                      </a:lnTo>
                      <a:lnTo>
                        <a:pt x="1818" y="640"/>
                      </a:lnTo>
                      <a:lnTo>
                        <a:pt x="1826" y="624"/>
                      </a:lnTo>
                      <a:lnTo>
                        <a:pt x="1830" y="614"/>
                      </a:lnTo>
                      <a:lnTo>
                        <a:pt x="1830" y="612"/>
                      </a:lnTo>
                      <a:lnTo>
                        <a:pt x="1830" y="612"/>
                      </a:lnTo>
                      <a:lnTo>
                        <a:pt x="1834" y="594"/>
                      </a:lnTo>
                      <a:lnTo>
                        <a:pt x="1840" y="582"/>
                      </a:lnTo>
                      <a:lnTo>
                        <a:pt x="1842" y="578"/>
                      </a:lnTo>
                      <a:lnTo>
                        <a:pt x="1846" y="574"/>
                      </a:lnTo>
                      <a:lnTo>
                        <a:pt x="1846" y="574"/>
                      </a:lnTo>
                      <a:lnTo>
                        <a:pt x="1850" y="572"/>
                      </a:lnTo>
                      <a:lnTo>
                        <a:pt x="1854" y="564"/>
                      </a:lnTo>
                      <a:lnTo>
                        <a:pt x="1864" y="546"/>
                      </a:lnTo>
                      <a:lnTo>
                        <a:pt x="1868" y="536"/>
                      </a:lnTo>
                      <a:lnTo>
                        <a:pt x="1870" y="526"/>
                      </a:lnTo>
                      <a:lnTo>
                        <a:pt x="1870" y="518"/>
                      </a:lnTo>
                      <a:lnTo>
                        <a:pt x="1868" y="512"/>
                      </a:lnTo>
                      <a:lnTo>
                        <a:pt x="1868" y="512"/>
                      </a:lnTo>
                      <a:lnTo>
                        <a:pt x="1864" y="506"/>
                      </a:lnTo>
                      <a:lnTo>
                        <a:pt x="1864" y="498"/>
                      </a:lnTo>
                      <a:lnTo>
                        <a:pt x="1866" y="492"/>
                      </a:lnTo>
                      <a:lnTo>
                        <a:pt x="1868" y="486"/>
                      </a:lnTo>
                      <a:lnTo>
                        <a:pt x="1872" y="476"/>
                      </a:lnTo>
                      <a:lnTo>
                        <a:pt x="1876" y="472"/>
                      </a:lnTo>
                      <a:lnTo>
                        <a:pt x="1876" y="472"/>
                      </a:lnTo>
                      <a:lnTo>
                        <a:pt x="1888" y="462"/>
                      </a:lnTo>
                      <a:lnTo>
                        <a:pt x="1894" y="454"/>
                      </a:lnTo>
                      <a:lnTo>
                        <a:pt x="1894" y="450"/>
                      </a:lnTo>
                      <a:lnTo>
                        <a:pt x="1894" y="446"/>
                      </a:lnTo>
                      <a:lnTo>
                        <a:pt x="1894" y="446"/>
                      </a:lnTo>
                      <a:lnTo>
                        <a:pt x="1890" y="442"/>
                      </a:lnTo>
                      <a:lnTo>
                        <a:pt x="1890" y="434"/>
                      </a:lnTo>
                      <a:lnTo>
                        <a:pt x="1892" y="416"/>
                      </a:lnTo>
                      <a:lnTo>
                        <a:pt x="1898" y="394"/>
                      </a:lnTo>
                      <a:lnTo>
                        <a:pt x="1898" y="394"/>
                      </a:lnTo>
                      <a:lnTo>
                        <a:pt x="1914" y="374"/>
                      </a:lnTo>
                      <a:lnTo>
                        <a:pt x="1926" y="360"/>
                      </a:lnTo>
                      <a:lnTo>
                        <a:pt x="1928" y="354"/>
                      </a:lnTo>
                      <a:lnTo>
                        <a:pt x="1930" y="350"/>
                      </a:lnTo>
                      <a:lnTo>
                        <a:pt x="1930" y="350"/>
                      </a:lnTo>
                      <a:lnTo>
                        <a:pt x="1934" y="340"/>
                      </a:lnTo>
                      <a:lnTo>
                        <a:pt x="1944" y="324"/>
                      </a:lnTo>
                      <a:lnTo>
                        <a:pt x="1956" y="310"/>
                      </a:lnTo>
                      <a:lnTo>
                        <a:pt x="1964" y="304"/>
                      </a:lnTo>
                      <a:lnTo>
                        <a:pt x="1972" y="300"/>
                      </a:lnTo>
                      <a:lnTo>
                        <a:pt x="1972" y="300"/>
                      </a:lnTo>
                      <a:lnTo>
                        <a:pt x="1978" y="296"/>
                      </a:lnTo>
                      <a:lnTo>
                        <a:pt x="1986" y="290"/>
                      </a:lnTo>
                      <a:lnTo>
                        <a:pt x="1996" y="278"/>
                      </a:lnTo>
                      <a:lnTo>
                        <a:pt x="2004" y="264"/>
                      </a:lnTo>
                      <a:lnTo>
                        <a:pt x="2004" y="264"/>
                      </a:lnTo>
                      <a:lnTo>
                        <a:pt x="2010" y="252"/>
                      </a:lnTo>
                      <a:lnTo>
                        <a:pt x="2016" y="240"/>
                      </a:lnTo>
                      <a:lnTo>
                        <a:pt x="2020" y="236"/>
                      </a:lnTo>
                      <a:lnTo>
                        <a:pt x="2024" y="234"/>
                      </a:lnTo>
                      <a:lnTo>
                        <a:pt x="2024" y="234"/>
                      </a:lnTo>
                      <a:lnTo>
                        <a:pt x="2030" y="232"/>
                      </a:lnTo>
                      <a:lnTo>
                        <a:pt x="2034" y="226"/>
                      </a:lnTo>
                      <a:lnTo>
                        <a:pt x="2046" y="214"/>
                      </a:lnTo>
                      <a:lnTo>
                        <a:pt x="2056" y="198"/>
                      </a:lnTo>
                      <a:lnTo>
                        <a:pt x="2078" y="154"/>
                      </a:lnTo>
                      <a:lnTo>
                        <a:pt x="2090" y="112"/>
                      </a:lnTo>
                      <a:lnTo>
                        <a:pt x="2088" y="78"/>
                      </a:lnTo>
                      <a:close/>
                      <a:moveTo>
                        <a:pt x="1040" y="574"/>
                      </a:moveTo>
                      <a:lnTo>
                        <a:pt x="1040" y="574"/>
                      </a:lnTo>
                      <a:lnTo>
                        <a:pt x="1040" y="574"/>
                      </a:lnTo>
                      <a:lnTo>
                        <a:pt x="1040" y="574"/>
                      </a:lnTo>
                      <a:lnTo>
                        <a:pt x="1040" y="574"/>
                      </a:lnTo>
                      <a:close/>
                    </a:path>
                  </a:pathLst>
                </a:custGeom>
                <a:solidFill>
                  <a:schemeClr val="bg2">
                    <a:lumMod val="60000"/>
                    <a:lumOff val="40000"/>
                    <a:alpha val="6000"/>
                  </a:schemeClr>
                </a:solidFill>
                <a:ln>
                  <a:noFill/>
                </a:ln>
                <a:effectLst>
                  <a:glow rad="38100">
                    <a:schemeClr val="bg2">
                      <a:lumMod val="50000"/>
                      <a:lumOff val="50000"/>
                      <a:alpha val="15000"/>
                    </a:schemeClr>
                  </a:glow>
                  <a:softEdge rad="12700"/>
                </a:effectLst>
              </p:spPr>
              <p:txBody>
                <a:bodyPr vert="horz" wrap="square" lIns="91440" tIns="45720" rIns="91440" bIns="45720" numCol="1" anchor="t" anchorCtr="0" compatLnSpc="1">
                  <a:prstTxWarp prst="textNoShape">
                    <a:avLst/>
                  </a:prstTxWarp>
                </a:bodyPr>
                <a:lstStyle/>
                <a:p>
                  <a:pPr marL="0" algn="l" defTabSz="457200" rtl="0" eaLnBrk="1" latinLnBrk="0" hangingPunct="1"/>
                  <a:endParaRPr lang="en-US" sz="1800" kern="1200">
                    <a:solidFill>
                      <a:schemeClr val="tx1"/>
                    </a:solidFill>
                    <a:latin typeface="+mn-lt"/>
                    <a:ea typeface="+mn-ea"/>
                    <a:cs typeface="+mn-cs"/>
                  </a:endParaRPr>
                </a:p>
              </p:txBody>
            </p:sp>
          </p:grpSp>
          <p:grpSp>
            <p:nvGrpSpPr>
              <p:cNvPr id="183" name="Group 87"/>
              <p:cNvGrpSpPr>
                <a:grpSpLocks noChangeAspect="1"/>
              </p:cNvGrpSpPr>
              <p:nvPr/>
            </p:nvGrpSpPr>
            <p:grpSpPr>
              <a:xfrm>
                <a:off x="-9" y="5334005"/>
                <a:ext cx="1188232" cy="1524017"/>
                <a:chOff x="2743200" y="306388"/>
                <a:chExt cx="1876425" cy="2406650"/>
              </a:xfrm>
              <a:solidFill>
                <a:schemeClr val="bg2">
                  <a:lumMod val="50000"/>
                  <a:lumOff val="50000"/>
                  <a:alpha val="8000"/>
                </a:schemeClr>
              </a:solidFill>
            </p:grpSpPr>
            <p:sp>
              <p:nvSpPr>
                <p:cNvPr id="204" name="Freeform 21"/>
                <p:cNvSpPr>
                  <a:spLocks/>
                </p:cNvSpPr>
                <p:nvPr/>
              </p:nvSpPr>
              <p:spPr bwMode="auto">
                <a:xfrm>
                  <a:off x="3333750" y="890588"/>
                  <a:ext cx="34925" cy="482600"/>
                </a:xfrm>
                <a:custGeom>
                  <a:avLst/>
                  <a:gdLst>
                    <a:gd name="T0" fmla="*/ 20 w 22"/>
                    <a:gd name="T1" fmla="*/ 304 h 304"/>
                    <a:gd name="T2" fmla="*/ 20 w 22"/>
                    <a:gd name="T3" fmla="*/ 304 h 304"/>
                    <a:gd name="T4" fmla="*/ 22 w 22"/>
                    <a:gd name="T5" fmla="*/ 304 h 304"/>
                    <a:gd name="T6" fmla="*/ 22 w 22"/>
                    <a:gd name="T7" fmla="*/ 304 h 304"/>
                    <a:gd name="T8" fmla="*/ 22 w 22"/>
                    <a:gd name="T9" fmla="*/ 286 h 304"/>
                    <a:gd name="T10" fmla="*/ 14 w 22"/>
                    <a:gd name="T11" fmla="*/ 54 h 304"/>
                    <a:gd name="T12" fmla="*/ 14 w 22"/>
                    <a:gd name="T13" fmla="*/ 54 h 304"/>
                    <a:gd name="T14" fmla="*/ 14 w 22"/>
                    <a:gd name="T15" fmla="*/ 26 h 304"/>
                    <a:gd name="T16" fmla="*/ 14 w 22"/>
                    <a:gd name="T17" fmla="*/ 26 h 304"/>
                    <a:gd name="T18" fmla="*/ 12 w 22"/>
                    <a:gd name="T19" fmla="*/ 16 h 304"/>
                    <a:gd name="T20" fmla="*/ 8 w 22"/>
                    <a:gd name="T21" fmla="*/ 6 h 304"/>
                    <a:gd name="T22" fmla="*/ 8 w 22"/>
                    <a:gd name="T23" fmla="*/ 6 h 304"/>
                    <a:gd name="T24" fmla="*/ 4 w 22"/>
                    <a:gd name="T25" fmla="*/ 0 h 304"/>
                    <a:gd name="T26" fmla="*/ 2 w 22"/>
                    <a:gd name="T27" fmla="*/ 0 h 304"/>
                    <a:gd name="T28" fmla="*/ 2 w 22"/>
                    <a:gd name="T29" fmla="*/ 2 h 304"/>
                    <a:gd name="T30" fmla="*/ 2 w 22"/>
                    <a:gd name="T31" fmla="*/ 2 h 304"/>
                    <a:gd name="T32" fmla="*/ 0 w 22"/>
                    <a:gd name="T33" fmla="*/ 10 h 304"/>
                    <a:gd name="T34" fmla="*/ 2 w 22"/>
                    <a:gd name="T35" fmla="*/ 18 h 304"/>
                    <a:gd name="T36" fmla="*/ 2 w 22"/>
                    <a:gd name="T37" fmla="*/ 18 h 304"/>
                    <a:gd name="T38" fmla="*/ 4 w 22"/>
                    <a:gd name="T39" fmla="*/ 40 h 304"/>
                    <a:gd name="T40" fmla="*/ 18 w 22"/>
                    <a:gd name="T41" fmla="*/ 286 h 304"/>
                    <a:gd name="T42" fmla="*/ 18 w 22"/>
                    <a:gd name="T43" fmla="*/ 286 h 304"/>
                    <a:gd name="T44" fmla="*/ 20 w 22"/>
                    <a:gd name="T45" fmla="*/ 304 h 304"/>
                    <a:gd name="T46" fmla="*/ 20 w 22"/>
                    <a:gd name="T47" fmla="*/ 304 h 3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2" h="304">
                      <a:moveTo>
                        <a:pt x="20" y="304"/>
                      </a:moveTo>
                      <a:lnTo>
                        <a:pt x="20" y="304"/>
                      </a:lnTo>
                      <a:lnTo>
                        <a:pt x="22" y="304"/>
                      </a:lnTo>
                      <a:lnTo>
                        <a:pt x="22" y="304"/>
                      </a:lnTo>
                      <a:lnTo>
                        <a:pt x="22" y="286"/>
                      </a:lnTo>
                      <a:lnTo>
                        <a:pt x="14" y="54"/>
                      </a:lnTo>
                      <a:lnTo>
                        <a:pt x="14" y="54"/>
                      </a:lnTo>
                      <a:lnTo>
                        <a:pt x="14" y="26"/>
                      </a:lnTo>
                      <a:lnTo>
                        <a:pt x="14" y="26"/>
                      </a:lnTo>
                      <a:lnTo>
                        <a:pt x="12" y="16"/>
                      </a:lnTo>
                      <a:lnTo>
                        <a:pt x="8" y="6"/>
                      </a:lnTo>
                      <a:lnTo>
                        <a:pt x="8" y="6"/>
                      </a:lnTo>
                      <a:lnTo>
                        <a:pt x="4" y="0"/>
                      </a:lnTo>
                      <a:lnTo>
                        <a:pt x="2" y="0"/>
                      </a:lnTo>
                      <a:lnTo>
                        <a:pt x="2" y="2"/>
                      </a:lnTo>
                      <a:lnTo>
                        <a:pt x="2" y="2"/>
                      </a:lnTo>
                      <a:lnTo>
                        <a:pt x="0" y="10"/>
                      </a:lnTo>
                      <a:lnTo>
                        <a:pt x="2" y="18"/>
                      </a:lnTo>
                      <a:lnTo>
                        <a:pt x="2" y="18"/>
                      </a:lnTo>
                      <a:lnTo>
                        <a:pt x="4" y="40"/>
                      </a:lnTo>
                      <a:lnTo>
                        <a:pt x="18" y="286"/>
                      </a:lnTo>
                      <a:lnTo>
                        <a:pt x="18" y="286"/>
                      </a:lnTo>
                      <a:lnTo>
                        <a:pt x="20" y="304"/>
                      </a:lnTo>
                      <a:lnTo>
                        <a:pt x="20" y="30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5" name="Freeform 22"/>
                <p:cNvSpPr>
                  <a:spLocks/>
                </p:cNvSpPr>
                <p:nvPr/>
              </p:nvSpPr>
              <p:spPr bwMode="auto">
                <a:xfrm>
                  <a:off x="3362325" y="1382713"/>
                  <a:ext cx="0" cy="0"/>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6" name="Freeform 23"/>
                <p:cNvSpPr>
                  <a:spLocks/>
                </p:cNvSpPr>
                <p:nvPr/>
              </p:nvSpPr>
              <p:spPr bwMode="auto">
                <a:xfrm>
                  <a:off x="3384550" y="1173163"/>
                  <a:ext cx="438150" cy="212725"/>
                </a:xfrm>
                <a:custGeom>
                  <a:avLst/>
                  <a:gdLst>
                    <a:gd name="T0" fmla="*/ 2 w 276"/>
                    <a:gd name="T1" fmla="*/ 134 h 134"/>
                    <a:gd name="T2" fmla="*/ 2 w 276"/>
                    <a:gd name="T3" fmla="*/ 134 h 134"/>
                    <a:gd name="T4" fmla="*/ 16 w 276"/>
                    <a:gd name="T5" fmla="*/ 128 h 134"/>
                    <a:gd name="T6" fmla="*/ 238 w 276"/>
                    <a:gd name="T7" fmla="*/ 20 h 134"/>
                    <a:gd name="T8" fmla="*/ 238 w 276"/>
                    <a:gd name="T9" fmla="*/ 20 h 134"/>
                    <a:gd name="T10" fmla="*/ 260 w 276"/>
                    <a:gd name="T11" fmla="*/ 12 h 134"/>
                    <a:gd name="T12" fmla="*/ 260 w 276"/>
                    <a:gd name="T13" fmla="*/ 12 h 134"/>
                    <a:gd name="T14" fmla="*/ 268 w 276"/>
                    <a:gd name="T15" fmla="*/ 10 h 134"/>
                    <a:gd name="T16" fmla="*/ 274 w 276"/>
                    <a:gd name="T17" fmla="*/ 6 h 134"/>
                    <a:gd name="T18" fmla="*/ 274 w 276"/>
                    <a:gd name="T19" fmla="*/ 6 h 134"/>
                    <a:gd name="T20" fmla="*/ 276 w 276"/>
                    <a:gd name="T21" fmla="*/ 2 h 134"/>
                    <a:gd name="T22" fmla="*/ 274 w 276"/>
                    <a:gd name="T23" fmla="*/ 2 h 134"/>
                    <a:gd name="T24" fmla="*/ 268 w 276"/>
                    <a:gd name="T25" fmla="*/ 0 h 134"/>
                    <a:gd name="T26" fmla="*/ 268 w 276"/>
                    <a:gd name="T27" fmla="*/ 0 h 134"/>
                    <a:gd name="T28" fmla="*/ 258 w 276"/>
                    <a:gd name="T29" fmla="*/ 2 h 134"/>
                    <a:gd name="T30" fmla="*/ 248 w 276"/>
                    <a:gd name="T31" fmla="*/ 6 h 134"/>
                    <a:gd name="T32" fmla="*/ 248 w 276"/>
                    <a:gd name="T33" fmla="*/ 6 h 134"/>
                    <a:gd name="T34" fmla="*/ 222 w 276"/>
                    <a:gd name="T35" fmla="*/ 18 h 134"/>
                    <a:gd name="T36" fmla="*/ 16 w 276"/>
                    <a:gd name="T37" fmla="*/ 124 h 134"/>
                    <a:gd name="T38" fmla="*/ 16 w 276"/>
                    <a:gd name="T39" fmla="*/ 124 h 134"/>
                    <a:gd name="T40" fmla="*/ 0 w 276"/>
                    <a:gd name="T41" fmla="*/ 132 h 134"/>
                    <a:gd name="T42" fmla="*/ 0 w 276"/>
                    <a:gd name="T43" fmla="*/ 132 h 134"/>
                    <a:gd name="T44" fmla="*/ 0 w 276"/>
                    <a:gd name="T45" fmla="*/ 134 h 134"/>
                    <a:gd name="T46" fmla="*/ 0 w 276"/>
                    <a:gd name="T47" fmla="*/ 134 h 134"/>
                    <a:gd name="T48" fmla="*/ 2 w 276"/>
                    <a:gd name="T49" fmla="*/ 134 h 134"/>
                    <a:gd name="T50" fmla="*/ 2 w 276"/>
                    <a:gd name="T51" fmla="*/ 134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76" h="134">
                      <a:moveTo>
                        <a:pt x="2" y="134"/>
                      </a:moveTo>
                      <a:lnTo>
                        <a:pt x="2" y="134"/>
                      </a:lnTo>
                      <a:lnTo>
                        <a:pt x="16" y="128"/>
                      </a:lnTo>
                      <a:lnTo>
                        <a:pt x="238" y="20"/>
                      </a:lnTo>
                      <a:lnTo>
                        <a:pt x="238" y="20"/>
                      </a:lnTo>
                      <a:lnTo>
                        <a:pt x="260" y="12"/>
                      </a:lnTo>
                      <a:lnTo>
                        <a:pt x="260" y="12"/>
                      </a:lnTo>
                      <a:lnTo>
                        <a:pt x="268" y="10"/>
                      </a:lnTo>
                      <a:lnTo>
                        <a:pt x="274" y="6"/>
                      </a:lnTo>
                      <a:lnTo>
                        <a:pt x="274" y="6"/>
                      </a:lnTo>
                      <a:lnTo>
                        <a:pt x="276" y="2"/>
                      </a:lnTo>
                      <a:lnTo>
                        <a:pt x="274" y="2"/>
                      </a:lnTo>
                      <a:lnTo>
                        <a:pt x="268" y="0"/>
                      </a:lnTo>
                      <a:lnTo>
                        <a:pt x="268" y="0"/>
                      </a:lnTo>
                      <a:lnTo>
                        <a:pt x="258" y="2"/>
                      </a:lnTo>
                      <a:lnTo>
                        <a:pt x="248" y="6"/>
                      </a:lnTo>
                      <a:lnTo>
                        <a:pt x="248" y="6"/>
                      </a:lnTo>
                      <a:lnTo>
                        <a:pt x="222" y="18"/>
                      </a:lnTo>
                      <a:lnTo>
                        <a:pt x="16" y="124"/>
                      </a:lnTo>
                      <a:lnTo>
                        <a:pt x="16" y="124"/>
                      </a:lnTo>
                      <a:lnTo>
                        <a:pt x="0" y="132"/>
                      </a:lnTo>
                      <a:lnTo>
                        <a:pt x="0" y="132"/>
                      </a:lnTo>
                      <a:lnTo>
                        <a:pt x="0" y="134"/>
                      </a:lnTo>
                      <a:lnTo>
                        <a:pt x="0" y="134"/>
                      </a:lnTo>
                      <a:lnTo>
                        <a:pt x="2" y="134"/>
                      </a:lnTo>
                      <a:lnTo>
                        <a:pt x="2" y="13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7" name="Freeform 24"/>
                <p:cNvSpPr>
                  <a:spLocks noEditPoints="1"/>
                </p:cNvSpPr>
                <p:nvPr/>
              </p:nvSpPr>
              <p:spPr bwMode="auto">
                <a:xfrm>
                  <a:off x="2743200" y="306388"/>
                  <a:ext cx="1876425" cy="2406650"/>
                </a:xfrm>
                <a:custGeom>
                  <a:avLst/>
                  <a:gdLst>
                    <a:gd name="T0" fmla="*/ 1052 w 1182"/>
                    <a:gd name="T1" fmla="*/ 606 h 1516"/>
                    <a:gd name="T2" fmla="*/ 928 w 1182"/>
                    <a:gd name="T3" fmla="*/ 580 h 1516"/>
                    <a:gd name="T4" fmla="*/ 738 w 1182"/>
                    <a:gd name="T5" fmla="*/ 592 h 1516"/>
                    <a:gd name="T6" fmla="*/ 590 w 1182"/>
                    <a:gd name="T7" fmla="*/ 640 h 1516"/>
                    <a:gd name="T8" fmla="*/ 408 w 1182"/>
                    <a:gd name="T9" fmla="*/ 740 h 1516"/>
                    <a:gd name="T10" fmla="*/ 404 w 1182"/>
                    <a:gd name="T11" fmla="*/ 716 h 1516"/>
                    <a:gd name="T12" fmla="*/ 416 w 1182"/>
                    <a:gd name="T13" fmla="*/ 696 h 1516"/>
                    <a:gd name="T14" fmla="*/ 410 w 1182"/>
                    <a:gd name="T15" fmla="*/ 684 h 1516"/>
                    <a:gd name="T16" fmla="*/ 400 w 1182"/>
                    <a:gd name="T17" fmla="*/ 674 h 1516"/>
                    <a:gd name="T18" fmla="*/ 390 w 1182"/>
                    <a:gd name="T19" fmla="*/ 670 h 1516"/>
                    <a:gd name="T20" fmla="*/ 382 w 1182"/>
                    <a:gd name="T21" fmla="*/ 670 h 1516"/>
                    <a:gd name="T22" fmla="*/ 360 w 1182"/>
                    <a:gd name="T23" fmla="*/ 676 h 1516"/>
                    <a:gd name="T24" fmla="*/ 346 w 1182"/>
                    <a:gd name="T25" fmla="*/ 692 h 1516"/>
                    <a:gd name="T26" fmla="*/ 336 w 1182"/>
                    <a:gd name="T27" fmla="*/ 652 h 1516"/>
                    <a:gd name="T28" fmla="*/ 330 w 1182"/>
                    <a:gd name="T29" fmla="*/ 454 h 1516"/>
                    <a:gd name="T30" fmla="*/ 278 w 1182"/>
                    <a:gd name="T31" fmla="*/ 264 h 1516"/>
                    <a:gd name="T32" fmla="*/ 202 w 1182"/>
                    <a:gd name="T33" fmla="*/ 132 h 1516"/>
                    <a:gd name="T34" fmla="*/ 102 w 1182"/>
                    <a:gd name="T35" fmla="*/ 36 h 1516"/>
                    <a:gd name="T36" fmla="*/ 26 w 1182"/>
                    <a:gd name="T37" fmla="*/ 612 h 1516"/>
                    <a:gd name="T38" fmla="*/ 42 w 1182"/>
                    <a:gd name="T39" fmla="*/ 658 h 1516"/>
                    <a:gd name="T40" fmla="*/ 16 w 1182"/>
                    <a:gd name="T41" fmla="*/ 1072 h 1516"/>
                    <a:gd name="T42" fmla="*/ 172 w 1182"/>
                    <a:gd name="T43" fmla="*/ 898 h 1516"/>
                    <a:gd name="T44" fmla="*/ 208 w 1182"/>
                    <a:gd name="T45" fmla="*/ 874 h 1516"/>
                    <a:gd name="T46" fmla="*/ 226 w 1182"/>
                    <a:gd name="T47" fmla="*/ 896 h 1516"/>
                    <a:gd name="T48" fmla="*/ 158 w 1182"/>
                    <a:gd name="T49" fmla="*/ 998 h 1516"/>
                    <a:gd name="T50" fmla="*/ 122 w 1182"/>
                    <a:gd name="T51" fmla="*/ 1062 h 1516"/>
                    <a:gd name="T52" fmla="*/ 162 w 1182"/>
                    <a:gd name="T53" fmla="*/ 1118 h 1516"/>
                    <a:gd name="T54" fmla="*/ 220 w 1182"/>
                    <a:gd name="T55" fmla="*/ 1036 h 1516"/>
                    <a:gd name="T56" fmla="*/ 276 w 1182"/>
                    <a:gd name="T57" fmla="*/ 942 h 1516"/>
                    <a:gd name="T58" fmla="*/ 306 w 1182"/>
                    <a:gd name="T59" fmla="*/ 920 h 1516"/>
                    <a:gd name="T60" fmla="*/ 316 w 1182"/>
                    <a:gd name="T61" fmla="*/ 942 h 1516"/>
                    <a:gd name="T62" fmla="*/ 250 w 1182"/>
                    <a:gd name="T63" fmla="*/ 1148 h 1516"/>
                    <a:gd name="T64" fmla="*/ 224 w 1182"/>
                    <a:gd name="T65" fmla="*/ 1250 h 1516"/>
                    <a:gd name="T66" fmla="*/ 232 w 1182"/>
                    <a:gd name="T67" fmla="*/ 1342 h 1516"/>
                    <a:gd name="T68" fmla="*/ 242 w 1182"/>
                    <a:gd name="T69" fmla="*/ 1400 h 1516"/>
                    <a:gd name="T70" fmla="*/ 258 w 1182"/>
                    <a:gd name="T71" fmla="*/ 1432 h 1516"/>
                    <a:gd name="T72" fmla="*/ 310 w 1182"/>
                    <a:gd name="T73" fmla="*/ 1496 h 1516"/>
                    <a:gd name="T74" fmla="*/ 314 w 1182"/>
                    <a:gd name="T75" fmla="*/ 1458 h 1516"/>
                    <a:gd name="T76" fmla="*/ 300 w 1182"/>
                    <a:gd name="T77" fmla="*/ 1390 h 1516"/>
                    <a:gd name="T78" fmla="*/ 316 w 1182"/>
                    <a:gd name="T79" fmla="*/ 1298 h 1516"/>
                    <a:gd name="T80" fmla="*/ 350 w 1182"/>
                    <a:gd name="T81" fmla="*/ 1252 h 1516"/>
                    <a:gd name="T82" fmla="*/ 378 w 1182"/>
                    <a:gd name="T83" fmla="*/ 1242 h 1516"/>
                    <a:gd name="T84" fmla="*/ 426 w 1182"/>
                    <a:gd name="T85" fmla="*/ 1228 h 1516"/>
                    <a:gd name="T86" fmla="*/ 440 w 1182"/>
                    <a:gd name="T87" fmla="*/ 1210 h 1516"/>
                    <a:gd name="T88" fmla="*/ 480 w 1182"/>
                    <a:gd name="T89" fmla="*/ 1202 h 1516"/>
                    <a:gd name="T90" fmla="*/ 554 w 1182"/>
                    <a:gd name="T91" fmla="*/ 1172 h 1516"/>
                    <a:gd name="T92" fmla="*/ 620 w 1182"/>
                    <a:gd name="T93" fmla="*/ 1120 h 1516"/>
                    <a:gd name="T94" fmla="*/ 612 w 1182"/>
                    <a:gd name="T95" fmla="*/ 1058 h 1516"/>
                    <a:gd name="T96" fmla="*/ 558 w 1182"/>
                    <a:gd name="T97" fmla="*/ 938 h 1516"/>
                    <a:gd name="T98" fmla="*/ 688 w 1182"/>
                    <a:gd name="T99" fmla="*/ 1006 h 1516"/>
                    <a:gd name="T100" fmla="*/ 760 w 1182"/>
                    <a:gd name="T101" fmla="*/ 1020 h 1516"/>
                    <a:gd name="T102" fmla="*/ 818 w 1182"/>
                    <a:gd name="T103" fmla="*/ 992 h 1516"/>
                    <a:gd name="T104" fmla="*/ 852 w 1182"/>
                    <a:gd name="T105" fmla="*/ 966 h 1516"/>
                    <a:gd name="T106" fmla="*/ 890 w 1182"/>
                    <a:gd name="T107" fmla="*/ 942 h 1516"/>
                    <a:gd name="T108" fmla="*/ 898 w 1182"/>
                    <a:gd name="T109" fmla="*/ 922 h 1516"/>
                    <a:gd name="T110" fmla="*/ 932 w 1182"/>
                    <a:gd name="T111" fmla="*/ 904 h 1516"/>
                    <a:gd name="T112" fmla="*/ 936 w 1182"/>
                    <a:gd name="T113" fmla="*/ 892 h 1516"/>
                    <a:gd name="T114" fmla="*/ 984 w 1182"/>
                    <a:gd name="T115" fmla="*/ 858 h 1516"/>
                    <a:gd name="T116" fmla="*/ 1020 w 1182"/>
                    <a:gd name="T117" fmla="*/ 838 h 1516"/>
                    <a:gd name="T118" fmla="*/ 1064 w 1182"/>
                    <a:gd name="T119" fmla="*/ 826 h 1516"/>
                    <a:gd name="T120" fmla="*/ 1086 w 1182"/>
                    <a:gd name="T121" fmla="*/ 814 h 1516"/>
                    <a:gd name="T122" fmla="*/ 1168 w 1182"/>
                    <a:gd name="T123" fmla="*/ 760 h 1516"/>
                    <a:gd name="T124" fmla="*/ 390 w 1182"/>
                    <a:gd name="T125" fmla="*/ 678 h 15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182" h="1516">
                      <a:moveTo>
                        <a:pt x="1136" y="650"/>
                      </a:moveTo>
                      <a:lnTo>
                        <a:pt x="1098" y="626"/>
                      </a:lnTo>
                      <a:lnTo>
                        <a:pt x="1098" y="626"/>
                      </a:lnTo>
                      <a:lnTo>
                        <a:pt x="1086" y="620"/>
                      </a:lnTo>
                      <a:lnTo>
                        <a:pt x="1052" y="606"/>
                      </a:lnTo>
                      <a:lnTo>
                        <a:pt x="1026" y="598"/>
                      </a:lnTo>
                      <a:lnTo>
                        <a:pt x="998" y="590"/>
                      </a:lnTo>
                      <a:lnTo>
                        <a:pt x="964" y="584"/>
                      </a:lnTo>
                      <a:lnTo>
                        <a:pt x="928" y="580"/>
                      </a:lnTo>
                      <a:lnTo>
                        <a:pt x="928" y="580"/>
                      </a:lnTo>
                      <a:lnTo>
                        <a:pt x="890" y="578"/>
                      </a:lnTo>
                      <a:lnTo>
                        <a:pt x="852" y="578"/>
                      </a:lnTo>
                      <a:lnTo>
                        <a:pt x="814" y="580"/>
                      </a:lnTo>
                      <a:lnTo>
                        <a:pt x="776" y="586"/>
                      </a:lnTo>
                      <a:lnTo>
                        <a:pt x="738" y="592"/>
                      </a:lnTo>
                      <a:lnTo>
                        <a:pt x="700" y="602"/>
                      </a:lnTo>
                      <a:lnTo>
                        <a:pt x="662" y="614"/>
                      </a:lnTo>
                      <a:lnTo>
                        <a:pt x="622" y="628"/>
                      </a:lnTo>
                      <a:lnTo>
                        <a:pt x="622" y="628"/>
                      </a:lnTo>
                      <a:lnTo>
                        <a:pt x="590" y="640"/>
                      </a:lnTo>
                      <a:lnTo>
                        <a:pt x="558" y="654"/>
                      </a:lnTo>
                      <a:lnTo>
                        <a:pt x="496" y="686"/>
                      </a:lnTo>
                      <a:lnTo>
                        <a:pt x="444" y="716"/>
                      </a:lnTo>
                      <a:lnTo>
                        <a:pt x="408" y="740"/>
                      </a:lnTo>
                      <a:lnTo>
                        <a:pt x="408" y="740"/>
                      </a:lnTo>
                      <a:lnTo>
                        <a:pt x="404" y="736"/>
                      </a:lnTo>
                      <a:lnTo>
                        <a:pt x="404" y="736"/>
                      </a:lnTo>
                      <a:lnTo>
                        <a:pt x="406" y="728"/>
                      </a:lnTo>
                      <a:lnTo>
                        <a:pt x="404" y="716"/>
                      </a:lnTo>
                      <a:lnTo>
                        <a:pt x="404" y="716"/>
                      </a:lnTo>
                      <a:lnTo>
                        <a:pt x="410" y="714"/>
                      </a:lnTo>
                      <a:lnTo>
                        <a:pt x="414" y="708"/>
                      </a:lnTo>
                      <a:lnTo>
                        <a:pt x="414" y="708"/>
                      </a:lnTo>
                      <a:lnTo>
                        <a:pt x="416" y="702"/>
                      </a:lnTo>
                      <a:lnTo>
                        <a:pt x="416" y="696"/>
                      </a:lnTo>
                      <a:lnTo>
                        <a:pt x="414" y="690"/>
                      </a:lnTo>
                      <a:lnTo>
                        <a:pt x="408" y="686"/>
                      </a:lnTo>
                      <a:lnTo>
                        <a:pt x="408" y="686"/>
                      </a:lnTo>
                      <a:lnTo>
                        <a:pt x="406" y="686"/>
                      </a:lnTo>
                      <a:lnTo>
                        <a:pt x="410" y="684"/>
                      </a:lnTo>
                      <a:lnTo>
                        <a:pt x="406" y="680"/>
                      </a:lnTo>
                      <a:lnTo>
                        <a:pt x="404" y="680"/>
                      </a:lnTo>
                      <a:lnTo>
                        <a:pt x="404" y="678"/>
                      </a:lnTo>
                      <a:lnTo>
                        <a:pt x="402" y="672"/>
                      </a:lnTo>
                      <a:lnTo>
                        <a:pt x="400" y="674"/>
                      </a:lnTo>
                      <a:lnTo>
                        <a:pt x="400" y="672"/>
                      </a:lnTo>
                      <a:lnTo>
                        <a:pt x="398" y="672"/>
                      </a:lnTo>
                      <a:lnTo>
                        <a:pt x="394" y="670"/>
                      </a:lnTo>
                      <a:lnTo>
                        <a:pt x="392" y="672"/>
                      </a:lnTo>
                      <a:lnTo>
                        <a:pt x="390" y="670"/>
                      </a:lnTo>
                      <a:lnTo>
                        <a:pt x="388" y="670"/>
                      </a:lnTo>
                      <a:lnTo>
                        <a:pt x="388" y="674"/>
                      </a:lnTo>
                      <a:lnTo>
                        <a:pt x="388" y="676"/>
                      </a:lnTo>
                      <a:lnTo>
                        <a:pt x="388" y="676"/>
                      </a:lnTo>
                      <a:lnTo>
                        <a:pt x="382" y="670"/>
                      </a:lnTo>
                      <a:lnTo>
                        <a:pt x="382" y="670"/>
                      </a:lnTo>
                      <a:lnTo>
                        <a:pt x="376" y="668"/>
                      </a:lnTo>
                      <a:lnTo>
                        <a:pt x="370" y="670"/>
                      </a:lnTo>
                      <a:lnTo>
                        <a:pt x="364" y="672"/>
                      </a:lnTo>
                      <a:lnTo>
                        <a:pt x="360" y="676"/>
                      </a:lnTo>
                      <a:lnTo>
                        <a:pt x="360" y="676"/>
                      </a:lnTo>
                      <a:lnTo>
                        <a:pt x="358" y="682"/>
                      </a:lnTo>
                      <a:lnTo>
                        <a:pt x="358" y="686"/>
                      </a:lnTo>
                      <a:lnTo>
                        <a:pt x="358" y="686"/>
                      </a:lnTo>
                      <a:lnTo>
                        <a:pt x="346" y="692"/>
                      </a:lnTo>
                      <a:lnTo>
                        <a:pt x="338" y="698"/>
                      </a:lnTo>
                      <a:lnTo>
                        <a:pt x="338" y="698"/>
                      </a:lnTo>
                      <a:lnTo>
                        <a:pt x="334" y="696"/>
                      </a:lnTo>
                      <a:lnTo>
                        <a:pt x="334" y="696"/>
                      </a:lnTo>
                      <a:lnTo>
                        <a:pt x="336" y="652"/>
                      </a:lnTo>
                      <a:lnTo>
                        <a:pt x="338" y="592"/>
                      </a:lnTo>
                      <a:lnTo>
                        <a:pt x="336" y="524"/>
                      </a:lnTo>
                      <a:lnTo>
                        <a:pt x="334" y="488"/>
                      </a:lnTo>
                      <a:lnTo>
                        <a:pt x="330" y="454"/>
                      </a:lnTo>
                      <a:lnTo>
                        <a:pt x="330" y="454"/>
                      </a:lnTo>
                      <a:lnTo>
                        <a:pt x="322" y="412"/>
                      </a:lnTo>
                      <a:lnTo>
                        <a:pt x="314" y="372"/>
                      </a:lnTo>
                      <a:lnTo>
                        <a:pt x="304" y="334"/>
                      </a:lnTo>
                      <a:lnTo>
                        <a:pt x="292" y="298"/>
                      </a:lnTo>
                      <a:lnTo>
                        <a:pt x="278" y="264"/>
                      </a:lnTo>
                      <a:lnTo>
                        <a:pt x="262" y="230"/>
                      </a:lnTo>
                      <a:lnTo>
                        <a:pt x="244" y="196"/>
                      </a:lnTo>
                      <a:lnTo>
                        <a:pt x="224" y="164"/>
                      </a:lnTo>
                      <a:lnTo>
                        <a:pt x="224" y="164"/>
                      </a:lnTo>
                      <a:lnTo>
                        <a:pt x="202" y="132"/>
                      </a:lnTo>
                      <a:lnTo>
                        <a:pt x="182" y="106"/>
                      </a:lnTo>
                      <a:lnTo>
                        <a:pt x="160" y="84"/>
                      </a:lnTo>
                      <a:lnTo>
                        <a:pt x="142" y="68"/>
                      </a:lnTo>
                      <a:lnTo>
                        <a:pt x="114" y="44"/>
                      </a:lnTo>
                      <a:lnTo>
                        <a:pt x="102" y="36"/>
                      </a:lnTo>
                      <a:lnTo>
                        <a:pt x="62" y="14"/>
                      </a:lnTo>
                      <a:lnTo>
                        <a:pt x="20" y="0"/>
                      </a:lnTo>
                      <a:lnTo>
                        <a:pt x="0" y="2"/>
                      </a:lnTo>
                      <a:lnTo>
                        <a:pt x="0" y="598"/>
                      </a:lnTo>
                      <a:lnTo>
                        <a:pt x="26" y="612"/>
                      </a:lnTo>
                      <a:lnTo>
                        <a:pt x="64" y="640"/>
                      </a:lnTo>
                      <a:lnTo>
                        <a:pt x="88" y="658"/>
                      </a:lnTo>
                      <a:lnTo>
                        <a:pt x="88" y="660"/>
                      </a:lnTo>
                      <a:lnTo>
                        <a:pt x="88" y="660"/>
                      </a:lnTo>
                      <a:lnTo>
                        <a:pt x="42" y="658"/>
                      </a:lnTo>
                      <a:lnTo>
                        <a:pt x="20" y="660"/>
                      </a:lnTo>
                      <a:lnTo>
                        <a:pt x="0" y="662"/>
                      </a:lnTo>
                      <a:lnTo>
                        <a:pt x="0" y="1086"/>
                      </a:lnTo>
                      <a:lnTo>
                        <a:pt x="0" y="1086"/>
                      </a:lnTo>
                      <a:lnTo>
                        <a:pt x="16" y="1072"/>
                      </a:lnTo>
                      <a:lnTo>
                        <a:pt x="16" y="1072"/>
                      </a:lnTo>
                      <a:lnTo>
                        <a:pt x="52" y="1030"/>
                      </a:lnTo>
                      <a:lnTo>
                        <a:pt x="112" y="962"/>
                      </a:lnTo>
                      <a:lnTo>
                        <a:pt x="144" y="926"/>
                      </a:lnTo>
                      <a:lnTo>
                        <a:pt x="172" y="898"/>
                      </a:lnTo>
                      <a:lnTo>
                        <a:pt x="192" y="878"/>
                      </a:lnTo>
                      <a:lnTo>
                        <a:pt x="200" y="874"/>
                      </a:lnTo>
                      <a:lnTo>
                        <a:pt x="204" y="872"/>
                      </a:lnTo>
                      <a:lnTo>
                        <a:pt x="204" y="872"/>
                      </a:lnTo>
                      <a:lnTo>
                        <a:pt x="208" y="874"/>
                      </a:lnTo>
                      <a:lnTo>
                        <a:pt x="212" y="874"/>
                      </a:lnTo>
                      <a:lnTo>
                        <a:pt x="224" y="872"/>
                      </a:lnTo>
                      <a:lnTo>
                        <a:pt x="238" y="866"/>
                      </a:lnTo>
                      <a:lnTo>
                        <a:pt x="252" y="860"/>
                      </a:lnTo>
                      <a:lnTo>
                        <a:pt x="226" y="896"/>
                      </a:lnTo>
                      <a:lnTo>
                        <a:pt x="218" y="910"/>
                      </a:lnTo>
                      <a:lnTo>
                        <a:pt x="202" y="924"/>
                      </a:lnTo>
                      <a:lnTo>
                        <a:pt x="186" y="950"/>
                      </a:lnTo>
                      <a:lnTo>
                        <a:pt x="182" y="958"/>
                      </a:lnTo>
                      <a:lnTo>
                        <a:pt x="158" y="998"/>
                      </a:lnTo>
                      <a:lnTo>
                        <a:pt x="162" y="1004"/>
                      </a:lnTo>
                      <a:lnTo>
                        <a:pt x="160" y="1010"/>
                      </a:lnTo>
                      <a:lnTo>
                        <a:pt x="150" y="1012"/>
                      </a:lnTo>
                      <a:lnTo>
                        <a:pt x="140" y="1032"/>
                      </a:lnTo>
                      <a:lnTo>
                        <a:pt x="122" y="1062"/>
                      </a:lnTo>
                      <a:lnTo>
                        <a:pt x="120" y="1094"/>
                      </a:lnTo>
                      <a:lnTo>
                        <a:pt x="128" y="1120"/>
                      </a:lnTo>
                      <a:lnTo>
                        <a:pt x="142" y="1104"/>
                      </a:lnTo>
                      <a:lnTo>
                        <a:pt x="134" y="1124"/>
                      </a:lnTo>
                      <a:lnTo>
                        <a:pt x="162" y="1118"/>
                      </a:lnTo>
                      <a:lnTo>
                        <a:pt x="188" y="1100"/>
                      </a:lnTo>
                      <a:lnTo>
                        <a:pt x="206" y="1070"/>
                      </a:lnTo>
                      <a:lnTo>
                        <a:pt x="218" y="1052"/>
                      </a:lnTo>
                      <a:lnTo>
                        <a:pt x="216" y="1042"/>
                      </a:lnTo>
                      <a:lnTo>
                        <a:pt x="220" y="1036"/>
                      </a:lnTo>
                      <a:lnTo>
                        <a:pt x="228" y="1038"/>
                      </a:lnTo>
                      <a:lnTo>
                        <a:pt x="250" y="998"/>
                      </a:lnTo>
                      <a:lnTo>
                        <a:pt x="254" y="992"/>
                      </a:lnTo>
                      <a:lnTo>
                        <a:pt x="272" y="964"/>
                      </a:lnTo>
                      <a:lnTo>
                        <a:pt x="276" y="942"/>
                      </a:lnTo>
                      <a:lnTo>
                        <a:pt x="284" y="930"/>
                      </a:lnTo>
                      <a:lnTo>
                        <a:pt x="302" y="890"/>
                      </a:lnTo>
                      <a:lnTo>
                        <a:pt x="302" y="890"/>
                      </a:lnTo>
                      <a:lnTo>
                        <a:pt x="304" y="906"/>
                      </a:lnTo>
                      <a:lnTo>
                        <a:pt x="306" y="920"/>
                      </a:lnTo>
                      <a:lnTo>
                        <a:pt x="310" y="932"/>
                      </a:lnTo>
                      <a:lnTo>
                        <a:pt x="312" y="936"/>
                      </a:lnTo>
                      <a:lnTo>
                        <a:pt x="314" y="938"/>
                      </a:lnTo>
                      <a:lnTo>
                        <a:pt x="314" y="938"/>
                      </a:lnTo>
                      <a:lnTo>
                        <a:pt x="316" y="942"/>
                      </a:lnTo>
                      <a:lnTo>
                        <a:pt x="316" y="952"/>
                      </a:lnTo>
                      <a:lnTo>
                        <a:pt x="308" y="980"/>
                      </a:lnTo>
                      <a:lnTo>
                        <a:pt x="296" y="1018"/>
                      </a:lnTo>
                      <a:lnTo>
                        <a:pt x="282" y="1062"/>
                      </a:lnTo>
                      <a:lnTo>
                        <a:pt x="250" y="1148"/>
                      </a:lnTo>
                      <a:lnTo>
                        <a:pt x="230" y="1198"/>
                      </a:lnTo>
                      <a:lnTo>
                        <a:pt x="230" y="1198"/>
                      </a:lnTo>
                      <a:lnTo>
                        <a:pt x="228" y="1208"/>
                      </a:lnTo>
                      <a:lnTo>
                        <a:pt x="226" y="1220"/>
                      </a:lnTo>
                      <a:lnTo>
                        <a:pt x="224" y="1250"/>
                      </a:lnTo>
                      <a:lnTo>
                        <a:pt x="224" y="1278"/>
                      </a:lnTo>
                      <a:lnTo>
                        <a:pt x="224" y="1304"/>
                      </a:lnTo>
                      <a:lnTo>
                        <a:pt x="224" y="1304"/>
                      </a:lnTo>
                      <a:lnTo>
                        <a:pt x="228" y="1324"/>
                      </a:lnTo>
                      <a:lnTo>
                        <a:pt x="232" y="1342"/>
                      </a:lnTo>
                      <a:lnTo>
                        <a:pt x="236" y="1362"/>
                      </a:lnTo>
                      <a:lnTo>
                        <a:pt x="236" y="1362"/>
                      </a:lnTo>
                      <a:lnTo>
                        <a:pt x="238" y="1380"/>
                      </a:lnTo>
                      <a:lnTo>
                        <a:pt x="240" y="1394"/>
                      </a:lnTo>
                      <a:lnTo>
                        <a:pt x="242" y="1400"/>
                      </a:lnTo>
                      <a:lnTo>
                        <a:pt x="246" y="1404"/>
                      </a:lnTo>
                      <a:lnTo>
                        <a:pt x="246" y="1404"/>
                      </a:lnTo>
                      <a:lnTo>
                        <a:pt x="252" y="1412"/>
                      </a:lnTo>
                      <a:lnTo>
                        <a:pt x="254" y="1420"/>
                      </a:lnTo>
                      <a:lnTo>
                        <a:pt x="258" y="1432"/>
                      </a:lnTo>
                      <a:lnTo>
                        <a:pt x="244" y="1448"/>
                      </a:lnTo>
                      <a:lnTo>
                        <a:pt x="258" y="1516"/>
                      </a:lnTo>
                      <a:lnTo>
                        <a:pt x="304" y="1516"/>
                      </a:lnTo>
                      <a:lnTo>
                        <a:pt x="304" y="1516"/>
                      </a:lnTo>
                      <a:lnTo>
                        <a:pt x="310" y="1496"/>
                      </a:lnTo>
                      <a:lnTo>
                        <a:pt x="310" y="1496"/>
                      </a:lnTo>
                      <a:lnTo>
                        <a:pt x="314" y="1482"/>
                      </a:lnTo>
                      <a:lnTo>
                        <a:pt x="314" y="1470"/>
                      </a:lnTo>
                      <a:lnTo>
                        <a:pt x="314" y="1458"/>
                      </a:lnTo>
                      <a:lnTo>
                        <a:pt x="314" y="1458"/>
                      </a:lnTo>
                      <a:lnTo>
                        <a:pt x="314" y="1452"/>
                      </a:lnTo>
                      <a:lnTo>
                        <a:pt x="312" y="1440"/>
                      </a:lnTo>
                      <a:lnTo>
                        <a:pt x="310" y="1418"/>
                      </a:lnTo>
                      <a:lnTo>
                        <a:pt x="300" y="1390"/>
                      </a:lnTo>
                      <a:lnTo>
                        <a:pt x="300" y="1390"/>
                      </a:lnTo>
                      <a:lnTo>
                        <a:pt x="298" y="1372"/>
                      </a:lnTo>
                      <a:lnTo>
                        <a:pt x="298" y="1356"/>
                      </a:lnTo>
                      <a:lnTo>
                        <a:pt x="300" y="1338"/>
                      </a:lnTo>
                      <a:lnTo>
                        <a:pt x="306" y="1322"/>
                      </a:lnTo>
                      <a:lnTo>
                        <a:pt x="316" y="1298"/>
                      </a:lnTo>
                      <a:lnTo>
                        <a:pt x="320" y="1290"/>
                      </a:lnTo>
                      <a:lnTo>
                        <a:pt x="320" y="1290"/>
                      </a:lnTo>
                      <a:lnTo>
                        <a:pt x="326" y="1280"/>
                      </a:lnTo>
                      <a:lnTo>
                        <a:pt x="342" y="1262"/>
                      </a:lnTo>
                      <a:lnTo>
                        <a:pt x="350" y="1252"/>
                      </a:lnTo>
                      <a:lnTo>
                        <a:pt x="360" y="1246"/>
                      </a:lnTo>
                      <a:lnTo>
                        <a:pt x="368" y="1242"/>
                      </a:lnTo>
                      <a:lnTo>
                        <a:pt x="374" y="1240"/>
                      </a:lnTo>
                      <a:lnTo>
                        <a:pt x="378" y="1242"/>
                      </a:lnTo>
                      <a:lnTo>
                        <a:pt x="378" y="1242"/>
                      </a:lnTo>
                      <a:lnTo>
                        <a:pt x="386" y="1244"/>
                      </a:lnTo>
                      <a:lnTo>
                        <a:pt x="394" y="1242"/>
                      </a:lnTo>
                      <a:lnTo>
                        <a:pt x="404" y="1240"/>
                      </a:lnTo>
                      <a:lnTo>
                        <a:pt x="412" y="1236"/>
                      </a:lnTo>
                      <a:lnTo>
                        <a:pt x="426" y="1228"/>
                      </a:lnTo>
                      <a:lnTo>
                        <a:pt x="430" y="1224"/>
                      </a:lnTo>
                      <a:lnTo>
                        <a:pt x="430" y="1224"/>
                      </a:lnTo>
                      <a:lnTo>
                        <a:pt x="432" y="1220"/>
                      </a:lnTo>
                      <a:lnTo>
                        <a:pt x="436" y="1216"/>
                      </a:lnTo>
                      <a:lnTo>
                        <a:pt x="440" y="1210"/>
                      </a:lnTo>
                      <a:lnTo>
                        <a:pt x="446" y="1206"/>
                      </a:lnTo>
                      <a:lnTo>
                        <a:pt x="454" y="1204"/>
                      </a:lnTo>
                      <a:lnTo>
                        <a:pt x="466" y="1202"/>
                      </a:lnTo>
                      <a:lnTo>
                        <a:pt x="480" y="1202"/>
                      </a:lnTo>
                      <a:lnTo>
                        <a:pt x="480" y="1202"/>
                      </a:lnTo>
                      <a:lnTo>
                        <a:pt x="488" y="1204"/>
                      </a:lnTo>
                      <a:lnTo>
                        <a:pt x="496" y="1202"/>
                      </a:lnTo>
                      <a:lnTo>
                        <a:pt x="514" y="1196"/>
                      </a:lnTo>
                      <a:lnTo>
                        <a:pt x="534" y="1186"/>
                      </a:lnTo>
                      <a:lnTo>
                        <a:pt x="554" y="1172"/>
                      </a:lnTo>
                      <a:lnTo>
                        <a:pt x="586" y="1148"/>
                      </a:lnTo>
                      <a:lnTo>
                        <a:pt x="598" y="1136"/>
                      </a:lnTo>
                      <a:lnTo>
                        <a:pt x="616" y="1120"/>
                      </a:lnTo>
                      <a:lnTo>
                        <a:pt x="616" y="1120"/>
                      </a:lnTo>
                      <a:lnTo>
                        <a:pt x="620" y="1120"/>
                      </a:lnTo>
                      <a:lnTo>
                        <a:pt x="622" y="1120"/>
                      </a:lnTo>
                      <a:lnTo>
                        <a:pt x="624" y="1116"/>
                      </a:lnTo>
                      <a:lnTo>
                        <a:pt x="624" y="1104"/>
                      </a:lnTo>
                      <a:lnTo>
                        <a:pt x="620" y="1086"/>
                      </a:lnTo>
                      <a:lnTo>
                        <a:pt x="612" y="1058"/>
                      </a:lnTo>
                      <a:lnTo>
                        <a:pt x="598" y="1018"/>
                      </a:lnTo>
                      <a:lnTo>
                        <a:pt x="598" y="1018"/>
                      </a:lnTo>
                      <a:lnTo>
                        <a:pt x="590" y="998"/>
                      </a:lnTo>
                      <a:lnTo>
                        <a:pt x="580" y="978"/>
                      </a:lnTo>
                      <a:lnTo>
                        <a:pt x="558" y="938"/>
                      </a:lnTo>
                      <a:lnTo>
                        <a:pt x="558" y="938"/>
                      </a:lnTo>
                      <a:lnTo>
                        <a:pt x="586" y="948"/>
                      </a:lnTo>
                      <a:lnTo>
                        <a:pt x="628" y="970"/>
                      </a:lnTo>
                      <a:lnTo>
                        <a:pt x="658" y="986"/>
                      </a:lnTo>
                      <a:lnTo>
                        <a:pt x="688" y="1006"/>
                      </a:lnTo>
                      <a:lnTo>
                        <a:pt x="722" y="1020"/>
                      </a:lnTo>
                      <a:lnTo>
                        <a:pt x="722" y="1020"/>
                      </a:lnTo>
                      <a:lnTo>
                        <a:pt x="738" y="1022"/>
                      </a:lnTo>
                      <a:lnTo>
                        <a:pt x="750" y="1022"/>
                      </a:lnTo>
                      <a:lnTo>
                        <a:pt x="760" y="1020"/>
                      </a:lnTo>
                      <a:lnTo>
                        <a:pt x="760" y="1020"/>
                      </a:lnTo>
                      <a:lnTo>
                        <a:pt x="776" y="1012"/>
                      </a:lnTo>
                      <a:lnTo>
                        <a:pt x="802" y="1000"/>
                      </a:lnTo>
                      <a:lnTo>
                        <a:pt x="802" y="1000"/>
                      </a:lnTo>
                      <a:lnTo>
                        <a:pt x="818" y="992"/>
                      </a:lnTo>
                      <a:lnTo>
                        <a:pt x="830" y="986"/>
                      </a:lnTo>
                      <a:lnTo>
                        <a:pt x="836" y="980"/>
                      </a:lnTo>
                      <a:lnTo>
                        <a:pt x="836" y="980"/>
                      </a:lnTo>
                      <a:lnTo>
                        <a:pt x="846" y="972"/>
                      </a:lnTo>
                      <a:lnTo>
                        <a:pt x="852" y="966"/>
                      </a:lnTo>
                      <a:lnTo>
                        <a:pt x="858" y="962"/>
                      </a:lnTo>
                      <a:lnTo>
                        <a:pt x="858" y="962"/>
                      </a:lnTo>
                      <a:lnTo>
                        <a:pt x="868" y="960"/>
                      </a:lnTo>
                      <a:lnTo>
                        <a:pt x="880" y="952"/>
                      </a:lnTo>
                      <a:lnTo>
                        <a:pt x="890" y="942"/>
                      </a:lnTo>
                      <a:lnTo>
                        <a:pt x="894" y="936"/>
                      </a:lnTo>
                      <a:lnTo>
                        <a:pt x="894" y="930"/>
                      </a:lnTo>
                      <a:lnTo>
                        <a:pt x="894" y="930"/>
                      </a:lnTo>
                      <a:lnTo>
                        <a:pt x="896" y="926"/>
                      </a:lnTo>
                      <a:lnTo>
                        <a:pt x="898" y="922"/>
                      </a:lnTo>
                      <a:lnTo>
                        <a:pt x="904" y="916"/>
                      </a:lnTo>
                      <a:lnTo>
                        <a:pt x="914" y="910"/>
                      </a:lnTo>
                      <a:lnTo>
                        <a:pt x="914" y="910"/>
                      </a:lnTo>
                      <a:lnTo>
                        <a:pt x="924" y="908"/>
                      </a:lnTo>
                      <a:lnTo>
                        <a:pt x="932" y="904"/>
                      </a:lnTo>
                      <a:lnTo>
                        <a:pt x="934" y="902"/>
                      </a:lnTo>
                      <a:lnTo>
                        <a:pt x="934" y="900"/>
                      </a:lnTo>
                      <a:lnTo>
                        <a:pt x="934" y="900"/>
                      </a:lnTo>
                      <a:lnTo>
                        <a:pt x="934" y="896"/>
                      </a:lnTo>
                      <a:lnTo>
                        <a:pt x="936" y="892"/>
                      </a:lnTo>
                      <a:lnTo>
                        <a:pt x="944" y="882"/>
                      </a:lnTo>
                      <a:lnTo>
                        <a:pt x="956" y="868"/>
                      </a:lnTo>
                      <a:lnTo>
                        <a:pt x="956" y="868"/>
                      </a:lnTo>
                      <a:lnTo>
                        <a:pt x="972" y="862"/>
                      </a:lnTo>
                      <a:lnTo>
                        <a:pt x="984" y="858"/>
                      </a:lnTo>
                      <a:lnTo>
                        <a:pt x="990" y="854"/>
                      </a:lnTo>
                      <a:lnTo>
                        <a:pt x="990" y="854"/>
                      </a:lnTo>
                      <a:lnTo>
                        <a:pt x="996" y="848"/>
                      </a:lnTo>
                      <a:lnTo>
                        <a:pt x="1006" y="842"/>
                      </a:lnTo>
                      <a:lnTo>
                        <a:pt x="1020" y="838"/>
                      </a:lnTo>
                      <a:lnTo>
                        <a:pt x="1032" y="836"/>
                      </a:lnTo>
                      <a:lnTo>
                        <a:pt x="1032" y="836"/>
                      </a:lnTo>
                      <a:lnTo>
                        <a:pt x="1044" y="836"/>
                      </a:lnTo>
                      <a:lnTo>
                        <a:pt x="1054" y="832"/>
                      </a:lnTo>
                      <a:lnTo>
                        <a:pt x="1064" y="826"/>
                      </a:lnTo>
                      <a:lnTo>
                        <a:pt x="1064" y="826"/>
                      </a:lnTo>
                      <a:lnTo>
                        <a:pt x="1072" y="820"/>
                      </a:lnTo>
                      <a:lnTo>
                        <a:pt x="1080" y="816"/>
                      </a:lnTo>
                      <a:lnTo>
                        <a:pt x="1086" y="814"/>
                      </a:lnTo>
                      <a:lnTo>
                        <a:pt x="1086" y="814"/>
                      </a:lnTo>
                      <a:lnTo>
                        <a:pt x="1096" y="812"/>
                      </a:lnTo>
                      <a:lnTo>
                        <a:pt x="1106" y="808"/>
                      </a:lnTo>
                      <a:lnTo>
                        <a:pt x="1118" y="802"/>
                      </a:lnTo>
                      <a:lnTo>
                        <a:pt x="1148" y="782"/>
                      </a:lnTo>
                      <a:lnTo>
                        <a:pt x="1168" y="760"/>
                      </a:lnTo>
                      <a:lnTo>
                        <a:pt x="1180" y="738"/>
                      </a:lnTo>
                      <a:lnTo>
                        <a:pt x="1182" y="712"/>
                      </a:lnTo>
                      <a:lnTo>
                        <a:pt x="1168" y="680"/>
                      </a:lnTo>
                      <a:lnTo>
                        <a:pt x="1136" y="650"/>
                      </a:lnTo>
                      <a:close/>
                      <a:moveTo>
                        <a:pt x="390" y="678"/>
                      </a:moveTo>
                      <a:lnTo>
                        <a:pt x="390" y="680"/>
                      </a:lnTo>
                      <a:lnTo>
                        <a:pt x="390" y="678"/>
                      </a:lnTo>
                      <a:lnTo>
                        <a:pt x="390" y="678"/>
                      </a:lnTo>
                      <a:lnTo>
                        <a:pt x="390" y="678"/>
                      </a:lnTo>
                      <a:close/>
                    </a:path>
                  </a:pathLst>
                </a:custGeom>
                <a:solidFill>
                  <a:schemeClr val="bg2">
                    <a:lumMod val="60000"/>
                    <a:lumOff val="40000"/>
                    <a:alpha val="6000"/>
                  </a:schemeClr>
                </a:solidFill>
                <a:ln w="9525">
                  <a:solidFill>
                    <a:schemeClr val="tx2">
                      <a:lumMod val="60000"/>
                      <a:lumOff val="40000"/>
                      <a:alpha val="9000"/>
                    </a:schemeClr>
                  </a:solidFill>
                  <a:round/>
                  <a:headEnd/>
                  <a:tailEnd/>
                </a:ln>
                <a:effectLst>
                  <a:glow rad="63500">
                    <a:schemeClr val="bg2">
                      <a:lumMod val="60000"/>
                      <a:lumOff val="40000"/>
                      <a:alpha val="11000"/>
                    </a:schemeClr>
                  </a:glow>
                  <a:softEdge rad="12700"/>
                </a:effectLst>
                <a:extLst/>
              </p:spPr>
              <p:txBody>
                <a:bodyPr vert="horz" wrap="square" lIns="91440" tIns="45720" rIns="91440" bIns="45720" numCol="1" anchor="t" anchorCtr="0" compatLnSpc="1">
                  <a:prstTxWarp prst="textNoShape">
                    <a:avLst/>
                  </a:prstTxWarp>
                </a:bodyPr>
                <a:lstStyle/>
                <a:p>
                  <a:pPr marL="0" algn="l" defTabSz="457200" rtl="0" eaLnBrk="1" latinLnBrk="0" hangingPunct="1"/>
                  <a:endParaRPr lang="en-US" sz="1800" kern="1200">
                    <a:solidFill>
                      <a:schemeClr val="tx1"/>
                    </a:solidFill>
                    <a:latin typeface="+mn-lt"/>
                    <a:ea typeface="+mn-ea"/>
                    <a:cs typeface="+mn-cs"/>
                  </a:endParaRPr>
                </a:p>
              </p:txBody>
            </p:sp>
          </p:grpSp>
          <p:grpSp>
            <p:nvGrpSpPr>
              <p:cNvPr id="184" name="Group 92"/>
              <p:cNvGrpSpPr>
                <a:grpSpLocks noChangeAspect="1"/>
              </p:cNvGrpSpPr>
              <p:nvPr/>
            </p:nvGrpSpPr>
            <p:grpSpPr>
              <a:xfrm>
                <a:off x="4" y="2846361"/>
                <a:ext cx="930494" cy="1301751"/>
                <a:chOff x="5073650" y="2381609"/>
                <a:chExt cx="1257300" cy="1758950"/>
              </a:xfrm>
              <a:solidFill>
                <a:schemeClr val="bg2">
                  <a:lumMod val="50000"/>
                  <a:lumOff val="50000"/>
                  <a:alpha val="8000"/>
                </a:schemeClr>
              </a:solidFill>
              <a:effectLst/>
            </p:grpSpPr>
            <p:sp>
              <p:nvSpPr>
                <p:cNvPr id="200" name="Freeform 49"/>
                <p:cNvSpPr>
                  <a:spLocks/>
                </p:cNvSpPr>
                <p:nvPr/>
              </p:nvSpPr>
              <p:spPr bwMode="auto">
                <a:xfrm>
                  <a:off x="5073650" y="3192463"/>
                  <a:ext cx="114300" cy="177800"/>
                </a:xfrm>
                <a:custGeom>
                  <a:avLst/>
                  <a:gdLst>
                    <a:gd name="T0" fmla="*/ 70 w 72"/>
                    <a:gd name="T1" fmla="*/ 112 h 112"/>
                    <a:gd name="T2" fmla="*/ 70 w 72"/>
                    <a:gd name="T3" fmla="*/ 112 h 112"/>
                    <a:gd name="T4" fmla="*/ 72 w 72"/>
                    <a:gd name="T5" fmla="*/ 110 h 112"/>
                    <a:gd name="T6" fmla="*/ 72 w 72"/>
                    <a:gd name="T7" fmla="*/ 110 h 112"/>
                    <a:gd name="T8" fmla="*/ 64 w 72"/>
                    <a:gd name="T9" fmla="*/ 96 h 112"/>
                    <a:gd name="T10" fmla="*/ 8 w 72"/>
                    <a:gd name="T11" fmla="*/ 10 h 112"/>
                    <a:gd name="T12" fmla="*/ 8 w 72"/>
                    <a:gd name="T13" fmla="*/ 10 h 112"/>
                    <a:gd name="T14" fmla="*/ 2 w 72"/>
                    <a:gd name="T15" fmla="*/ 2 h 112"/>
                    <a:gd name="T16" fmla="*/ 0 w 72"/>
                    <a:gd name="T17" fmla="*/ 0 h 112"/>
                    <a:gd name="T18" fmla="*/ 0 w 72"/>
                    <a:gd name="T19" fmla="*/ 2 h 112"/>
                    <a:gd name="T20" fmla="*/ 0 w 72"/>
                    <a:gd name="T21" fmla="*/ 2 h 112"/>
                    <a:gd name="T22" fmla="*/ 2 w 72"/>
                    <a:gd name="T23" fmla="*/ 10 h 112"/>
                    <a:gd name="T24" fmla="*/ 8 w 72"/>
                    <a:gd name="T25" fmla="*/ 22 h 112"/>
                    <a:gd name="T26" fmla="*/ 60 w 72"/>
                    <a:gd name="T27" fmla="*/ 98 h 112"/>
                    <a:gd name="T28" fmla="*/ 60 w 72"/>
                    <a:gd name="T29" fmla="*/ 98 h 112"/>
                    <a:gd name="T30" fmla="*/ 66 w 72"/>
                    <a:gd name="T31" fmla="*/ 108 h 112"/>
                    <a:gd name="T32" fmla="*/ 70 w 72"/>
                    <a:gd name="T33" fmla="*/ 112 h 112"/>
                    <a:gd name="T34" fmla="*/ 70 w 72"/>
                    <a:gd name="T35" fmla="*/ 112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2" h="112">
                      <a:moveTo>
                        <a:pt x="70" y="112"/>
                      </a:moveTo>
                      <a:lnTo>
                        <a:pt x="70" y="112"/>
                      </a:lnTo>
                      <a:lnTo>
                        <a:pt x="72" y="110"/>
                      </a:lnTo>
                      <a:lnTo>
                        <a:pt x="72" y="110"/>
                      </a:lnTo>
                      <a:lnTo>
                        <a:pt x="64" y="96"/>
                      </a:lnTo>
                      <a:lnTo>
                        <a:pt x="8" y="10"/>
                      </a:lnTo>
                      <a:lnTo>
                        <a:pt x="8" y="10"/>
                      </a:lnTo>
                      <a:lnTo>
                        <a:pt x="2" y="2"/>
                      </a:lnTo>
                      <a:lnTo>
                        <a:pt x="0" y="0"/>
                      </a:lnTo>
                      <a:lnTo>
                        <a:pt x="0" y="2"/>
                      </a:lnTo>
                      <a:lnTo>
                        <a:pt x="0" y="2"/>
                      </a:lnTo>
                      <a:lnTo>
                        <a:pt x="2" y="10"/>
                      </a:lnTo>
                      <a:lnTo>
                        <a:pt x="8" y="22"/>
                      </a:lnTo>
                      <a:lnTo>
                        <a:pt x="60" y="98"/>
                      </a:lnTo>
                      <a:lnTo>
                        <a:pt x="60" y="98"/>
                      </a:lnTo>
                      <a:lnTo>
                        <a:pt x="66" y="108"/>
                      </a:lnTo>
                      <a:lnTo>
                        <a:pt x="70" y="112"/>
                      </a:lnTo>
                      <a:lnTo>
                        <a:pt x="70" y="1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1" name="Freeform 50"/>
                <p:cNvSpPr>
                  <a:spLocks/>
                </p:cNvSpPr>
                <p:nvPr/>
              </p:nvSpPr>
              <p:spPr bwMode="auto">
                <a:xfrm>
                  <a:off x="5191125" y="3379788"/>
                  <a:ext cx="0" cy="3175"/>
                </a:xfrm>
                <a:custGeom>
                  <a:avLst/>
                  <a:gdLst>
                    <a:gd name="T0" fmla="*/ 0 h 2"/>
                    <a:gd name="T1" fmla="*/ 0 h 2"/>
                    <a:gd name="T2" fmla="*/ 2 h 2"/>
                    <a:gd name="T3" fmla="*/ 2 h 2"/>
                    <a:gd name="T4" fmla="*/ 0 h 2"/>
                    <a:gd name="T5" fmla="*/ 0 h 2"/>
                    <a:gd name="T6" fmla="*/ 0 h 2"/>
                    <a:gd name="T7" fmla="*/ 0 h 2"/>
                    <a:gd name="T8" fmla="*/ 0 h 2"/>
                    <a:gd name="T9" fmla="*/ 0 h 2"/>
                  </a:gdLst>
                  <a:ahLst/>
                  <a:cxnLst>
                    <a:cxn ang="0">
                      <a:pos x="0" y="T0"/>
                    </a:cxn>
                    <a:cxn ang="0">
                      <a:pos x="0" y="T1"/>
                    </a:cxn>
                    <a:cxn ang="0">
                      <a:pos x="0" y="T2"/>
                    </a:cxn>
                    <a:cxn ang="0">
                      <a:pos x="0" y="T3"/>
                    </a:cxn>
                    <a:cxn ang="0">
                      <a:pos x="0" y="T4"/>
                    </a:cxn>
                    <a:cxn ang="0">
                      <a:pos x="0" y="T5"/>
                    </a:cxn>
                    <a:cxn ang="0">
                      <a:pos x="0" y="T6"/>
                    </a:cxn>
                    <a:cxn ang="0">
                      <a:pos x="0" y="T7"/>
                    </a:cxn>
                    <a:cxn ang="0">
                      <a:pos x="0" y="T8"/>
                    </a:cxn>
                    <a:cxn ang="0">
                      <a:pos x="0" y="T9"/>
                    </a:cxn>
                  </a:cxnLst>
                  <a:rect l="0" t="0" r="r" b="b"/>
                  <a:pathLst>
                    <a:path h="2">
                      <a:moveTo>
                        <a:pt x="0" y="0"/>
                      </a:moveTo>
                      <a:lnTo>
                        <a:pt x="0" y="0"/>
                      </a:lnTo>
                      <a:lnTo>
                        <a:pt x="0" y="2"/>
                      </a:lnTo>
                      <a:lnTo>
                        <a:pt x="0" y="2"/>
                      </a:lnTo>
                      <a:lnTo>
                        <a:pt x="0" y="0"/>
                      </a:lnTo>
                      <a:lnTo>
                        <a:pt x="0" y="0"/>
                      </a:lnTo>
                      <a:lnTo>
                        <a:pt x="0" y="0"/>
                      </a:lnTo>
                      <a:lnTo>
                        <a:pt x="0" y="0"/>
                      </a:ln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2" name="Freeform 51"/>
                <p:cNvSpPr>
                  <a:spLocks/>
                </p:cNvSpPr>
                <p:nvPr/>
              </p:nvSpPr>
              <p:spPr bwMode="auto">
                <a:xfrm>
                  <a:off x="5210175" y="2935288"/>
                  <a:ext cx="292100" cy="434975"/>
                </a:xfrm>
                <a:custGeom>
                  <a:avLst/>
                  <a:gdLst>
                    <a:gd name="T0" fmla="*/ 2 w 184"/>
                    <a:gd name="T1" fmla="*/ 274 h 274"/>
                    <a:gd name="T2" fmla="*/ 2 w 184"/>
                    <a:gd name="T3" fmla="*/ 274 h 274"/>
                    <a:gd name="T4" fmla="*/ 12 w 184"/>
                    <a:gd name="T5" fmla="*/ 260 h 274"/>
                    <a:gd name="T6" fmla="*/ 160 w 184"/>
                    <a:gd name="T7" fmla="*/ 36 h 274"/>
                    <a:gd name="T8" fmla="*/ 160 w 184"/>
                    <a:gd name="T9" fmla="*/ 36 h 274"/>
                    <a:gd name="T10" fmla="*/ 168 w 184"/>
                    <a:gd name="T11" fmla="*/ 26 h 274"/>
                    <a:gd name="T12" fmla="*/ 176 w 184"/>
                    <a:gd name="T13" fmla="*/ 18 h 274"/>
                    <a:gd name="T14" fmla="*/ 176 w 184"/>
                    <a:gd name="T15" fmla="*/ 18 h 274"/>
                    <a:gd name="T16" fmla="*/ 182 w 184"/>
                    <a:gd name="T17" fmla="*/ 12 h 274"/>
                    <a:gd name="T18" fmla="*/ 184 w 184"/>
                    <a:gd name="T19" fmla="*/ 4 h 274"/>
                    <a:gd name="T20" fmla="*/ 184 w 184"/>
                    <a:gd name="T21" fmla="*/ 4 h 274"/>
                    <a:gd name="T22" fmla="*/ 184 w 184"/>
                    <a:gd name="T23" fmla="*/ 2 h 274"/>
                    <a:gd name="T24" fmla="*/ 182 w 184"/>
                    <a:gd name="T25" fmla="*/ 0 h 274"/>
                    <a:gd name="T26" fmla="*/ 180 w 184"/>
                    <a:gd name="T27" fmla="*/ 0 h 274"/>
                    <a:gd name="T28" fmla="*/ 176 w 184"/>
                    <a:gd name="T29" fmla="*/ 2 h 274"/>
                    <a:gd name="T30" fmla="*/ 176 w 184"/>
                    <a:gd name="T31" fmla="*/ 2 h 274"/>
                    <a:gd name="T32" fmla="*/ 168 w 184"/>
                    <a:gd name="T33" fmla="*/ 10 h 274"/>
                    <a:gd name="T34" fmla="*/ 160 w 184"/>
                    <a:gd name="T35" fmla="*/ 20 h 274"/>
                    <a:gd name="T36" fmla="*/ 160 w 184"/>
                    <a:gd name="T37" fmla="*/ 20 h 274"/>
                    <a:gd name="T38" fmla="*/ 144 w 184"/>
                    <a:gd name="T39" fmla="*/ 44 h 274"/>
                    <a:gd name="T40" fmla="*/ 8 w 184"/>
                    <a:gd name="T41" fmla="*/ 258 h 274"/>
                    <a:gd name="T42" fmla="*/ 8 w 184"/>
                    <a:gd name="T43" fmla="*/ 258 h 274"/>
                    <a:gd name="T44" fmla="*/ 0 w 184"/>
                    <a:gd name="T45" fmla="*/ 272 h 274"/>
                    <a:gd name="T46" fmla="*/ 0 w 184"/>
                    <a:gd name="T47" fmla="*/ 272 h 274"/>
                    <a:gd name="T48" fmla="*/ 0 w 184"/>
                    <a:gd name="T49" fmla="*/ 274 h 274"/>
                    <a:gd name="T50" fmla="*/ 0 w 184"/>
                    <a:gd name="T51" fmla="*/ 274 h 274"/>
                    <a:gd name="T52" fmla="*/ 2 w 184"/>
                    <a:gd name="T53" fmla="*/ 274 h 274"/>
                    <a:gd name="T54" fmla="*/ 2 w 184"/>
                    <a:gd name="T55" fmla="*/ 274 h 2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84" h="274">
                      <a:moveTo>
                        <a:pt x="2" y="274"/>
                      </a:moveTo>
                      <a:lnTo>
                        <a:pt x="2" y="274"/>
                      </a:lnTo>
                      <a:lnTo>
                        <a:pt x="12" y="260"/>
                      </a:lnTo>
                      <a:lnTo>
                        <a:pt x="160" y="36"/>
                      </a:lnTo>
                      <a:lnTo>
                        <a:pt x="160" y="36"/>
                      </a:lnTo>
                      <a:lnTo>
                        <a:pt x="168" y="26"/>
                      </a:lnTo>
                      <a:lnTo>
                        <a:pt x="176" y="18"/>
                      </a:lnTo>
                      <a:lnTo>
                        <a:pt x="176" y="18"/>
                      </a:lnTo>
                      <a:lnTo>
                        <a:pt x="182" y="12"/>
                      </a:lnTo>
                      <a:lnTo>
                        <a:pt x="184" y="4"/>
                      </a:lnTo>
                      <a:lnTo>
                        <a:pt x="184" y="4"/>
                      </a:lnTo>
                      <a:lnTo>
                        <a:pt x="184" y="2"/>
                      </a:lnTo>
                      <a:lnTo>
                        <a:pt x="182" y="0"/>
                      </a:lnTo>
                      <a:lnTo>
                        <a:pt x="180" y="0"/>
                      </a:lnTo>
                      <a:lnTo>
                        <a:pt x="176" y="2"/>
                      </a:lnTo>
                      <a:lnTo>
                        <a:pt x="176" y="2"/>
                      </a:lnTo>
                      <a:lnTo>
                        <a:pt x="168" y="10"/>
                      </a:lnTo>
                      <a:lnTo>
                        <a:pt x="160" y="20"/>
                      </a:lnTo>
                      <a:lnTo>
                        <a:pt x="160" y="20"/>
                      </a:lnTo>
                      <a:lnTo>
                        <a:pt x="144" y="44"/>
                      </a:lnTo>
                      <a:lnTo>
                        <a:pt x="8" y="258"/>
                      </a:lnTo>
                      <a:lnTo>
                        <a:pt x="8" y="258"/>
                      </a:lnTo>
                      <a:lnTo>
                        <a:pt x="0" y="272"/>
                      </a:lnTo>
                      <a:lnTo>
                        <a:pt x="0" y="272"/>
                      </a:lnTo>
                      <a:lnTo>
                        <a:pt x="0" y="274"/>
                      </a:lnTo>
                      <a:lnTo>
                        <a:pt x="0" y="274"/>
                      </a:lnTo>
                      <a:lnTo>
                        <a:pt x="2" y="274"/>
                      </a:lnTo>
                      <a:lnTo>
                        <a:pt x="2" y="27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3" name="Freeform 52"/>
                <p:cNvSpPr>
                  <a:spLocks noEditPoints="1"/>
                </p:cNvSpPr>
                <p:nvPr/>
              </p:nvSpPr>
              <p:spPr bwMode="auto">
                <a:xfrm>
                  <a:off x="5073650" y="2381609"/>
                  <a:ext cx="1257300" cy="1758950"/>
                </a:xfrm>
                <a:custGeom>
                  <a:avLst/>
                  <a:gdLst>
                    <a:gd name="T0" fmla="*/ 780 w 792"/>
                    <a:gd name="T1" fmla="*/ 16 h 1108"/>
                    <a:gd name="T2" fmla="*/ 752 w 792"/>
                    <a:gd name="T3" fmla="*/ 4 h 1108"/>
                    <a:gd name="T4" fmla="*/ 622 w 792"/>
                    <a:gd name="T5" fmla="*/ 26 h 1108"/>
                    <a:gd name="T6" fmla="*/ 230 w 792"/>
                    <a:gd name="T7" fmla="*/ 382 h 1108"/>
                    <a:gd name="T8" fmla="*/ 118 w 792"/>
                    <a:gd name="T9" fmla="*/ 576 h 1108"/>
                    <a:gd name="T10" fmla="*/ 106 w 792"/>
                    <a:gd name="T11" fmla="*/ 550 h 1108"/>
                    <a:gd name="T12" fmla="*/ 112 w 792"/>
                    <a:gd name="T13" fmla="*/ 538 h 1108"/>
                    <a:gd name="T14" fmla="*/ 94 w 792"/>
                    <a:gd name="T15" fmla="*/ 520 h 1108"/>
                    <a:gd name="T16" fmla="*/ 90 w 792"/>
                    <a:gd name="T17" fmla="*/ 516 h 1108"/>
                    <a:gd name="T18" fmla="*/ 80 w 792"/>
                    <a:gd name="T19" fmla="*/ 512 h 1108"/>
                    <a:gd name="T20" fmla="*/ 72 w 792"/>
                    <a:gd name="T21" fmla="*/ 516 h 1108"/>
                    <a:gd name="T22" fmla="*/ 68 w 792"/>
                    <a:gd name="T23" fmla="*/ 522 h 1108"/>
                    <a:gd name="T24" fmla="*/ 56 w 792"/>
                    <a:gd name="T25" fmla="*/ 522 h 1108"/>
                    <a:gd name="T26" fmla="*/ 44 w 792"/>
                    <a:gd name="T27" fmla="*/ 538 h 1108"/>
                    <a:gd name="T28" fmla="*/ 40 w 792"/>
                    <a:gd name="T29" fmla="*/ 560 h 1108"/>
                    <a:gd name="T30" fmla="*/ 0 w 792"/>
                    <a:gd name="T31" fmla="*/ 900 h 1108"/>
                    <a:gd name="T32" fmla="*/ 46 w 792"/>
                    <a:gd name="T33" fmla="*/ 738 h 1108"/>
                    <a:gd name="T34" fmla="*/ 32 w 792"/>
                    <a:gd name="T35" fmla="*/ 854 h 1108"/>
                    <a:gd name="T36" fmla="*/ 40 w 792"/>
                    <a:gd name="T37" fmla="*/ 950 h 1108"/>
                    <a:gd name="T38" fmla="*/ 32 w 792"/>
                    <a:gd name="T39" fmla="*/ 1026 h 1108"/>
                    <a:gd name="T40" fmla="*/ 80 w 792"/>
                    <a:gd name="T41" fmla="*/ 1078 h 1108"/>
                    <a:gd name="T42" fmla="*/ 120 w 792"/>
                    <a:gd name="T43" fmla="*/ 964 h 1108"/>
                    <a:gd name="T44" fmla="*/ 120 w 792"/>
                    <a:gd name="T45" fmla="*/ 896 h 1108"/>
                    <a:gd name="T46" fmla="*/ 114 w 792"/>
                    <a:gd name="T47" fmla="*/ 814 h 1108"/>
                    <a:gd name="T48" fmla="*/ 108 w 792"/>
                    <a:gd name="T49" fmla="*/ 732 h 1108"/>
                    <a:gd name="T50" fmla="*/ 156 w 792"/>
                    <a:gd name="T51" fmla="*/ 900 h 1108"/>
                    <a:gd name="T52" fmla="*/ 204 w 792"/>
                    <a:gd name="T53" fmla="*/ 1010 h 1108"/>
                    <a:gd name="T54" fmla="*/ 242 w 792"/>
                    <a:gd name="T55" fmla="*/ 1064 h 1108"/>
                    <a:gd name="T56" fmla="*/ 294 w 792"/>
                    <a:gd name="T57" fmla="*/ 1102 h 1108"/>
                    <a:gd name="T58" fmla="*/ 316 w 792"/>
                    <a:gd name="T59" fmla="*/ 1104 h 1108"/>
                    <a:gd name="T60" fmla="*/ 366 w 792"/>
                    <a:gd name="T61" fmla="*/ 1096 h 1108"/>
                    <a:gd name="T62" fmla="*/ 408 w 792"/>
                    <a:gd name="T63" fmla="*/ 1072 h 1108"/>
                    <a:gd name="T64" fmla="*/ 432 w 792"/>
                    <a:gd name="T65" fmla="*/ 1058 h 1108"/>
                    <a:gd name="T66" fmla="*/ 454 w 792"/>
                    <a:gd name="T67" fmla="*/ 1034 h 1108"/>
                    <a:gd name="T68" fmla="*/ 470 w 792"/>
                    <a:gd name="T69" fmla="*/ 1030 h 1108"/>
                    <a:gd name="T70" fmla="*/ 502 w 792"/>
                    <a:gd name="T71" fmla="*/ 1002 h 1108"/>
                    <a:gd name="T72" fmla="*/ 508 w 792"/>
                    <a:gd name="T73" fmla="*/ 988 h 1108"/>
                    <a:gd name="T74" fmla="*/ 534 w 792"/>
                    <a:gd name="T75" fmla="*/ 974 h 1108"/>
                    <a:gd name="T76" fmla="*/ 550 w 792"/>
                    <a:gd name="T77" fmla="*/ 952 h 1108"/>
                    <a:gd name="T78" fmla="*/ 576 w 792"/>
                    <a:gd name="T79" fmla="*/ 860 h 1108"/>
                    <a:gd name="T80" fmla="*/ 580 w 792"/>
                    <a:gd name="T81" fmla="*/ 832 h 1108"/>
                    <a:gd name="T82" fmla="*/ 524 w 792"/>
                    <a:gd name="T83" fmla="*/ 726 h 1108"/>
                    <a:gd name="T84" fmla="*/ 460 w 792"/>
                    <a:gd name="T85" fmla="*/ 674 h 1108"/>
                    <a:gd name="T86" fmla="*/ 564 w 792"/>
                    <a:gd name="T87" fmla="*/ 630 h 1108"/>
                    <a:gd name="T88" fmla="*/ 694 w 792"/>
                    <a:gd name="T89" fmla="*/ 536 h 1108"/>
                    <a:gd name="T90" fmla="*/ 756 w 792"/>
                    <a:gd name="T91" fmla="*/ 300 h 1108"/>
                    <a:gd name="T92" fmla="*/ 74 w 792"/>
                    <a:gd name="T93" fmla="*/ 522 h 1108"/>
                    <a:gd name="T94" fmla="*/ 74 w 792"/>
                    <a:gd name="T95" fmla="*/ 522 h 1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792" h="1108">
                      <a:moveTo>
                        <a:pt x="792" y="30"/>
                      </a:moveTo>
                      <a:lnTo>
                        <a:pt x="792" y="30"/>
                      </a:lnTo>
                      <a:lnTo>
                        <a:pt x="786" y="20"/>
                      </a:lnTo>
                      <a:lnTo>
                        <a:pt x="780" y="16"/>
                      </a:lnTo>
                      <a:lnTo>
                        <a:pt x="774" y="12"/>
                      </a:lnTo>
                      <a:lnTo>
                        <a:pt x="774" y="12"/>
                      </a:lnTo>
                      <a:lnTo>
                        <a:pt x="764" y="6"/>
                      </a:lnTo>
                      <a:lnTo>
                        <a:pt x="752" y="4"/>
                      </a:lnTo>
                      <a:lnTo>
                        <a:pt x="732" y="0"/>
                      </a:lnTo>
                      <a:lnTo>
                        <a:pt x="716" y="0"/>
                      </a:lnTo>
                      <a:lnTo>
                        <a:pt x="710" y="0"/>
                      </a:lnTo>
                      <a:lnTo>
                        <a:pt x="622" y="26"/>
                      </a:lnTo>
                      <a:lnTo>
                        <a:pt x="522" y="78"/>
                      </a:lnTo>
                      <a:lnTo>
                        <a:pt x="418" y="162"/>
                      </a:lnTo>
                      <a:lnTo>
                        <a:pt x="338" y="244"/>
                      </a:lnTo>
                      <a:lnTo>
                        <a:pt x="230" y="382"/>
                      </a:lnTo>
                      <a:lnTo>
                        <a:pt x="166" y="484"/>
                      </a:lnTo>
                      <a:lnTo>
                        <a:pt x="128" y="552"/>
                      </a:lnTo>
                      <a:lnTo>
                        <a:pt x="118" y="576"/>
                      </a:lnTo>
                      <a:lnTo>
                        <a:pt x="118" y="576"/>
                      </a:lnTo>
                      <a:lnTo>
                        <a:pt x="118" y="570"/>
                      </a:lnTo>
                      <a:lnTo>
                        <a:pt x="118" y="570"/>
                      </a:lnTo>
                      <a:lnTo>
                        <a:pt x="114" y="562"/>
                      </a:lnTo>
                      <a:lnTo>
                        <a:pt x="106" y="550"/>
                      </a:lnTo>
                      <a:lnTo>
                        <a:pt x="106" y="550"/>
                      </a:lnTo>
                      <a:lnTo>
                        <a:pt x="110" y="544"/>
                      </a:lnTo>
                      <a:lnTo>
                        <a:pt x="112" y="538"/>
                      </a:lnTo>
                      <a:lnTo>
                        <a:pt x="112" y="538"/>
                      </a:lnTo>
                      <a:lnTo>
                        <a:pt x="110" y="530"/>
                      </a:lnTo>
                      <a:lnTo>
                        <a:pt x="106" y="526"/>
                      </a:lnTo>
                      <a:lnTo>
                        <a:pt x="102" y="522"/>
                      </a:lnTo>
                      <a:lnTo>
                        <a:pt x="94" y="520"/>
                      </a:lnTo>
                      <a:lnTo>
                        <a:pt x="94" y="520"/>
                      </a:lnTo>
                      <a:lnTo>
                        <a:pt x="92" y="520"/>
                      </a:lnTo>
                      <a:lnTo>
                        <a:pt x="94" y="516"/>
                      </a:lnTo>
                      <a:lnTo>
                        <a:pt x="90" y="516"/>
                      </a:lnTo>
                      <a:lnTo>
                        <a:pt x="86" y="516"/>
                      </a:lnTo>
                      <a:lnTo>
                        <a:pt x="86" y="516"/>
                      </a:lnTo>
                      <a:lnTo>
                        <a:pt x="80" y="512"/>
                      </a:lnTo>
                      <a:lnTo>
                        <a:pt x="80" y="512"/>
                      </a:lnTo>
                      <a:lnTo>
                        <a:pt x="80" y="512"/>
                      </a:lnTo>
                      <a:lnTo>
                        <a:pt x="76" y="514"/>
                      </a:lnTo>
                      <a:lnTo>
                        <a:pt x="72" y="512"/>
                      </a:lnTo>
                      <a:lnTo>
                        <a:pt x="72" y="516"/>
                      </a:lnTo>
                      <a:lnTo>
                        <a:pt x="68" y="516"/>
                      </a:lnTo>
                      <a:lnTo>
                        <a:pt x="66" y="516"/>
                      </a:lnTo>
                      <a:lnTo>
                        <a:pt x="68" y="520"/>
                      </a:lnTo>
                      <a:lnTo>
                        <a:pt x="68" y="522"/>
                      </a:lnTo>
                      <a:lnTo>
                        <a:pt x="68" y="522"/>
                      </a:lnTo>
                      <a:lnTo>
                        <a:pt x="62" y="520"/>
                      </a:lnTo>
                      <a:lnTo>
                        <a:pt x="62" y="520"/>
                      </a:lnTo>
                      <a:lnTo>
                        <a:pt x="56" y="522"/>
                      </a:lnTo>
                      <a:lnTo>
                        <a:pt x="50" y="526"/>
                      </a:lnTo>
                      <a:lnTo>
                        <a:pt x="46" y="530"/>
                      </a:lnTo>
                      <a:lnTo>
                        <a:pt x="44" y="538"/>
                      </a:lnTo>
                      <a:lnTo>
                        <a:pt x="44" y="538"/>
                      </a:lnTo>
                      <a:lnTo>
                        <a:pt x="46" y="542"/>
                      </a:lnTo>
                      <a:lnTo>
                        <a:pt x="48" y="548"/>
                      </a:lnTo>
                      <a:lnTo>
                        <a:pt x="48" y="548"/>
                      </a:lnTo>
                      <a:lnTo>
                        <a:pt x="40" y="560"/>
                      </a:lnTo>
                      <a:lnTo>
                        <a:pt x="36" y="568"/>
                      </a:lnTo>
                      <a:lnTo>
                        <a:pt x="28" y="552"/>
                      </a:lnTo>
                      <a:lnTo>
                        <a:pt x="0" y="502"/>
                      </a:lnTo>
                      <a:lnTo>
                        <a:pt x="0" y="900"/>
                      </a:lnTo>
                      <a:lnTo>
                        <a:pt x="0" y="900"/>
                      </a:lnTo>
                      <a:lnTo>
                        <a:pt x="18" y="834"/>
                      </a:lnTo>
                      <a:lnTo>
                        <a:pt x="32" y="782"/>
                      </a:lnTo>
                      <a:lnTo>
                        <a:pt x="46" y="738"/>
                      </a:lnTo>
                      <a:lnTo>
                        <a:pt x="44" y="766"/>
                      </a:lnTo>
                      <a:lnTo>
                        <a:pt x="38" y="814"/>
                      </a:lnTo>
                      <a:lnTo>
                        <a:pt x="40" y="832"/>
                      </a:lnTo>
                      <a:lnTo>
                        <a:pt x="32" y="854"/>
                      </a:lnTo>
                      <a:lnTo>
                        <a:pt x="32" y="888"/>
                      </a:lnTo>
                      <a:lnTo>
                        <a:pt x="32" y="896"/>
                      </a:lnTo>
                      <a:lnTo>
                        <a:pt x="32" y="946"/>
                      </a:lnTo>
                      <a:lnTo>
                        <a:pt x="40" y="950"/>
                      </a:lnTo>
                      <a:lnTo>
                        <a:pt x="40" y="958"/>
                      </a:lnTo>
                      <a:lnTo>
                        <a:pt x="32" y="964"/>
                      </a:lnTo>
                      <a:lnTo>
                        <a:pt x="32" y="988"/>
                      </a:lnTo>
                      <a:lnTo>
                        <a:pt x="32" y="1026"/>
                      </a:lnTo>
                      <a:lnTo>
                        <a:pt x="48" y="1058"/>
                      </a:lnTo>
                      <a:lnTo>
                        <a:pt x="72" y="1078"/>
                      </a:lnTo>
                      <a:lnTo>
                        <a:pt x="76" y="1056"/>
                      </a:lnTo>
                      <a:lnTo>
                        <a:pt x="80" y="1078"/>
                      </a:lnTo>
                      <a:lnTo>
                        <a:pt x="104" y="1058"/>
                      </a:lnTo>
                      <a:lnTo>
                        <a:pt x="120" y="1026"/>
                      </a:lnTo>
                      <a:lnTo>
                        <a:pt x="120" y="988"/>
                      </a:lnTo>
                      <a:lnTo>
                        <a:pt x="120" y="964"/>
                      </a:lnTo>
                      <a:lnTo>
                        <a:pt x="112" y="958"/>
                      </a:lnTo>
                      <a:lnTo>
                        <a:pt x="112" y="950"/>
                      </a:lnTo>
                      <a:lnTo>
                        <a:pt x="120" y="946"/>
                      </a:lnTo>
                      <a:lnTo>
                        <a:pt x="120" y="896"/>
                      </a:lnTo>
                      <a:lnTo>
                        <a:pt x="120" y="888"/>
                      </a:lnTo>
                      <a:lnTo>
                        <a:pt x="120" y="854"/>
                      </a:lnTo>
                      <a:lnTo>
                        <a:pt x="112" y="832"/>
                      </a:lnTo>
                      <a:lnTo>
                        <a:pt x="114" y="814"/>
                      </a:lnTo>
                      <a:lnTo>
                        <a:pt x="108" y="766"/>
                      </a:lnTo>
                      <a:lnTo>
                        <a:pt x="106" y="738"/>
                      </a:lnTo>
                      <a:lnTo>
                        <a:pt x="106" y="738"/>
                      </a:lnTo>
                      <a:lnTo>
                        <a:pt x="108" y="732"/>
                      </a:lnTo>
                      <a:lnTo>
                        <a:pt x="108" y="732"/>
                      </a:lnTo>
                      <a:lnTo>
                        <a:pt x="122" y="778"/>
                      </a:lnTo>
                      <a:lnTo>
                        <a:pt x="138" y="834"/>
                      </a:lnTo>
                      <a:lnTo>
                        <a:pt x="156" y="900"/>
                      </a:lnTo>
                      <a:lnTo>
                        <a:pt x="156" y="900"/>
                      </a:lnTo>
                      <a:lnTo>
                        <a:pt x="174" y="942"/>
                      </a:lnTo>
                      <a:lnTo>
                        <a:pt x="190" y="978"/>
                      </a:lnTo>
                      <a:lnTo>
                        <a:pt x="204" y="1010"/>
                      </a:lnTo>
                      <a:lnTo>
                        <a:pt x="204" y="1010"/>
                      </a:lnTo>
                      <a:lnTo>
                        <a:pt x="218" y="1034"/>
                      </a:lnTo>
                      <a:lnTo>
                        <a:pt x="230" y="1050"/>
                      </a:lnTo>
                      <a:lnTo>
                        <a:pt x="242" y="1064"/>
                      </a:lnTo>
                      <a:lnTo>
                        <a:pt x="268" y="1090"/>
                      </a:lnTo>
                      <a:lnTo>
                        <a:pt x="284" y="1100"/>
                      </a:lnTo>
                      <a:lnTo>
                        <a:pt x="294" y="1102"/>
                      </a:lnTo>
                      <a:lnTo>
                        <a:pt x="294" y="1102"/>
                      </a:lnTo>
                      <a:lnTo>
                        <a:pt x="296" y="1100"/>
                      </a:lnTo>
                      <a:lnTo>
                        <a:pt x="300" y="1098"/>
                      </a:lnTo>
                      <a:lnTo>
                        <a:pt x="308" y="1100"/>
                      </a:lnTo>
                      <a:lnTo>
                        <a:pt x="316" y="1104"/>
                      </a:lnTo>
                      <a:lnTo>
                        <a:pt x="316" y="1104"/>
                      </a:lnTo>
                      <a:lnTo>
                        <a:pt x="322" y="1108"/>
                      </a:lnTo>
                      <a:lnTo>
                        <a:pt x="350" y="1108"/>
                      </a:lnTo>
                      <a:lnTo>
                        <a:pt x="366" y="1096"/>
                      </a:lnTo>
                      <a:lnTo>
                        <a:pt x="384" y="1082"/>
                      </a:lnTo>
                      <a:lnTo>
                        <a:pt x="384" y="1082"/>
                      </a:lnTo>
                      <a:lnTo>
                        <a:pt x="396" y="1076"/>
                      </a:lnTo>
                      <a:lnTo>
                        <a:pt x="408" y="1072"/>
                      </a:lnTo>
                      <a:lnTo>
                        <a:pt x="418" y="1068"/>
                      </a:lnTo>
                      <a:lnTo>
                        <a:pt x="418" y="1068"/>
                      </a:lnTo>
                      <a:lnTo>
                        <a:pt x="426" y="1064"/>
                      </a:lnTo>
                      <a:lnTo>
                        <a:pt x="432" y="1058"/>
                      </a:lnTo>
                      <a:lnTo>
                        <a:pt x="438" y="1050"/>
                      </a:lnTo>
                      <a:lnTo>
                        <a:pt x="438" y="1050"/>
                      </a:lnTo>
                      <a:lnTo>
                        <a:pt x="446" y="1040"/>
                      </a:lnTo>
                      <a:lnTo>
                        <a:pt x="454" y="1034"/>
                      </a:lnTo>
                      <a:lnTo>
                        <a:pt x="458" y="1032"/>
                      </a:lnTo>
                      <a:lnTo>
                        <a:pt x="462" y="1030"/>
                      </a:lnTo>
                      <a:lnTo>
                        <a:pt x="462" y="1030"/>
                      </a:lnTo>
                      <a:lnTo>
                        <a:pt x="470" y="1030"/>
                      </a:lnTo>
                      <a:lnTo>
                        <a:pt x="480" y="1026"/>
                      </a:lnTo>
                      <a:lnTo>
                        <a:pt x="492" y="1014"/>
                      </a:lnTo>
                      <a:lnTo>
                        <a:pt x="492" y="1014"/>
                      </a:lnTo>
                      <a:lnTo>
                        <a:pt x="502" y="1002"/>
                      </a:lnTo>
                      <a:lnTo>
                        <a:pt x="506" y="992"/>
                      </a:lnTo>
                      <a:lnTo>
                        <a:pt x="506" y="992"/>
                      </a:lnTo>
                      <a:lnTo>
                        <a:pt x="506" y="992"/>
                      </a:lnTo>
                      <a:lnTo>
                        <a:pt x="508" y="988"/>
                      </a:lnTo>
                      <a:lnTo>
                        <a:pt x="514" y="982"/>
                      </a:lnTo>
                      <a:lnTo>
                        <a:pt x="526" y="976"/>
                      </a:lnTo>
                      <a:lnTo>
                        <a:pt x="526" y="976"/>
                      </a:lnTo>
                      <a:lnTo>
                        <a:pt x="534" y="974"/>
                      </a:lnTo>
                      <a:lnTo>
                        <a:pt x="538" y="970"/>
                      </a:lnTo>
                      <a:lnTo>
                        <a:pt x="546" y="962"/>
                      </a:lnTo>
                      <a:lnTo>
                        <a:pt x="548" y="954"/>
                      </a:lnTo>
                      <a:lnTo>
                        <a:pt x="550" y="952"/>
                      </a:lnTo>
                      <a:lnTo>
                        <a:pt x="560" y="916"/>
                      </a:lnTo>
                      <a:lnTo>
                        <a:pt x="576" y="890"/>
                      </a:lnTo>
                      <a:lnTo>
                        <a:pt x="576" y="860"/>
                      </a:lnTo>
                      <a:lnTo>
                        <a:pt x="576" y="860"/>
                      </a:lnTo>
                      <a:lnTo>
                        <a:pt x="578" y="850"/>
                      </a:lnTo>
                      <a:lnTo>
                        <a:pt x="580" y="840"/>
                      </a:lnTo>
                      <a:lnTo>
                        <a:pt x="580" y="832"/>
                      </a:lnTo>
                      <a:lnTo>
                        <a:pt x="580" y="832"/>
                      </a:lnTo>
                      <a:lnTo>
                        <a:pt x="576" y="820"/>
                      </a:lnTo>
                      <a:lnTo>
                        <a:pt x="572" y="808"/>
                      </a:lnTo>
                      <a:lnTo>
                        <a:pt x="566" y="792"/>
                      </a:lnTo>
                      <a:lnTo>
                        <a:pt x="524" y="726"/>
                      </a:lnTo>
                      <a:lnTo>
                        <a:pt x="524" y="726"/>
                      </a:lnTo>
                      <a:lnTo>
                        <a:pt x="474" y="680"/>
                      </a:lnTo>
                      <a:lnTo>
                        <a:pt x="474" y="680"/>
                      </a:lnTo>
                      <a:lnTo>
                        <a:pt x="460" y="674"/>
                      </a:lnTo>
                      <a:lnTo>
                        <a:pt x="438" y="666"/>
                      </a:lnTo>
                      <a:lnTo>
                        <a:pt x="384" y="646"/>
                      </a:lnTo>
                      <a:lnTo>
                        <a:pt x="524" y="634"/>
                      </a:lnTo>
                      <a:lnTo>
                        <a:pt x="564" y="630"/>
                      </a:lnTo>
                      <a:lnTo>
                        <a:pt x="606" y="624"/>
                      </a:lnTo>
                      <a:lnTo>
                        <a:pt x="636" y="608"/>
                      </a:lnTo>
                      <a:lnTo>
                        <a:pt x="666" y="580"/>
                      </a:lnTo>
                      <a:lnTo>
                        <a:pt x="694" y="536"/>
                      </a:lnTo>
                      <a:lnTo>
                        <a:pt x="714" y="486"/>
                      </a:lnTo>
                      <a:lnTo>
                        <a:pt x="724" y="454"/>
                      </a:lnTo>
                      <a:lnTo>
                        <a:pt x="742" y="360"/>
                      </a:lnTo>
                      <a:lnTo>
                        <a:pt x="756" y="300"/>
                      </a:lnTo>
                      <a:lnTo>
                        <a:pt x="788" y="150"/>
                      </a:lnTo>
                      <a:lnTo>
                        <a:pt x="792" y="100"/>
                      </a:lnTo>
                      <a:lnTo>
                        <a:pt x="792" y="30"/>
                      </a:lnTo>
                      <a:close/>
                      <a:moveTo>
                        <a:pt x="74" y="522"/>
                      </a:moveTo>
                      <a:lnTo>
                        <a:pt x="74" y="524"/>
                      </a:lnTo>
                      <a:lnTo>
                        <a:pt x="72" y="522"/>
                      </a:lnTo>
                      <a:lnTo>
                        <a:pt x="74" y="522"/>
                      </a:lnTo>
                      <a:lnTo>
                        <a:pt x="74" y="522"/>
                      </a:lnTo>
                      <a:close/>
                    </a:path>
                  </a:pathLst>
                </a:custGeom>
                <a:solidFill>
                  <a:schemeClr val="bg2">
                    <a:lumMod val="60000"/>
                    <a:lumOff val="40000"/>
                    <a:alpha val="14000"/>
                  </a:schemeClr>
                </a:solidFill>
                <a:ln w="9525">
                  <a:solidFill>
                    <a:schemeClr val="tx2">
                      <a:lumMod val="60000"/>
                      <a:lumOff val="40000"/>
                      <a:alpha val="16000"/>
                    </a:schemeClr>
                  </a:solidFill>
                  <a:round/>
                  <a:headEnd/>
                  <a:tailEnd/>
                </a:ln>
                <a:effectLst>
                  <a:glow rad="63500">
                    <a:schemeClr val="bg2">
                      <a:lumMod val="60000"/>
                      <a:lumOff val="40000"/>
                      <a:alpha val="16000"/>
                    </a:schemeClr>
                  </a:glow>
                  <a:softEdge rad="12700"/>
                </a:effectLst>
                <a:extLst/>
              </p:spPr>
              <p:txBody>
                <a:bodyPr vert="horz" wrap="square" lIns="91440" tIns="45720" rIns="91440" bIns="45720" numCol="1" anchor="t" anchorCtr="0" compatLnSpc="1">
                  <a:prstTxWarp prst="textNoShape">
                    <a:avLst/>
                  </a:prstTxWarp>
                </a:bodyPr>
                <a:lstStyle/>
                <a:p>
                  <a:pPr marL="0" algn="l" defTabSz="457200" rtl="0" eaLnBrk="1" latinLnBrk="0" hangingPunct="1"/>
                  <a:endParaRPr lang="en-US" sz="1800" kern="1200">
                    <a:solidFill>
                      <a:schemeClr val="tx1"/>
                    </a:solidFill>
                    <a:latin typeface="+mn-lt"/>
                    <a:ea typeface="+mn-ea"/>
                    <a:cs typeface="+mn-cs"/>
                  </a:endParaRPr>
                </a:p>
              </p:txBody>
            </p:sp>
          </p:grpSp>
          <p:grpSp>
            <p:nvGrpSpPr>
              <p:cNvPr id="185" name="Group 97"/>
              <p:cNvGrpSpPr>
                <a:grpSpLocks noChangeAspect="1"/>
              </p:cNvGrpSpPr>
              <p:nvPr/>
            </p:nvGrpSpPr>
            <p:grpSpPr>
              <a:xfrm>
                <a:off x="4876750" y="5704502"/>
                <a:ext cx="1752575" cy="1153497"/>
                <a:chOff x="4978400" y="152400"/>
                <a:chExt cx="2489200" cy="1638300"/>
              </a:xfrm>
              <a:solidFill>
                <a:schemeClr val="bg2">
                  <a:lumMod val="50000"/>
                  <a:lumOff val="50000"/>
                  <a:alpha val="8000"/>
                </a:schemeClr>
              </a:solidFill>
            </p:grpSpPr>
            <p:sp>
              <p:nvSpPr>
                <p:cNvPr id="196" name="Freeform 28"/>
                <p:cNvSpPr>
                  <a:spLocks/>
                </p:cNvSpPr>
                <p:nvPr/>
              </p:nvSpPr>
              <p:spPr bwMode="auto">
                <a:xfrm>
                  <a:off x="6003925" y="923925"/>
                  <a:ext cx="22225" cy="546100"/>
                </a:xfrm>
                <a:custGeom>
                  <a:avLst/>
                  <a:gdLst>
                    <a:gd name="T0" fmla="*/ 12 w 14"/>
                    <a:gd name="T1" fmla="*/ 344 h 344"/>
                    <a:gd name="T2" fmla="*/ 12 w 14"/>
                    <a:gd name="T3" fmla="*/ 344 h 344"/>
                    <a:gd name="T4" fmla="*/ 14 w 14"/>
                    <a:gd name="T5" fmla="*/ 344 h 344"/>
                    <a:gd name="T6" fmla="*/ 14 w 14"/>
                    <a:gd name="T7" fmla="*/ 344 h 344"/>
                    <a:gd name="T8" fmla="*/ 14 w 14"/>
                    <a:gd name="T9" fmla="*/ 326 h 344"/>
                    <a:gd name="T10" fmla="*/ 14 w 14"/>
                    <a:gd name="T11" fmla="*/ 58 h 344"/>
                    <a:gd name="T12" fmla="*/ 14 w 14"/>
                    <a:gd name="T13" fmla="*/ 58 h 344"/>
                    <a:gd name="T14" fmla="*/ 14 w 14"/>
                    <a:gd name="T15" fmla="*/ 30 h 344"/>
                    <a:gd name="T16" fmla="*/ 14 w 14"/>
                    <a:gd name="T17" fmla="*/ 30 h 344"/>
                    <a:gd name="T18" fmla="*/ 12 w 14"/>
                    <a:gd name="T19" fmla="*/ 16 h 344"/>
                    <a:gd name="T20" fmla="*/ 8 w 14"/>
                    <a:gd name="T21" fmla="*/ 4 h 344"/>
                    <a:gd name="T22" fmla="*/ 8 w 14"/>
                    <a:gd name="T23" fmla="*/ 4 h 344"/>
                    <a:gd name="T24" fmla="*/ 6 w 14"/>
                    <a:gd name="T25" fmla="*/ 2 h 344"/>
                    <a:gd name="T26" fmla="*/ 4 w 14"/>
                    <a:gd name="T27" fmla="*/ 0 h 344"/>
                    <a:gd name="T28" fmla="*/ 2 w 14"/>
                    <a:gd name="T29" fmla="*/ 0 h 344"/>
                    <a:gd name="T30" fmla="*/ 0 w 14"/>
                    <a:gd name="T31" fmla="*/ 2 h 344"/>
                    <a:gd name="T32" fmla="*/ 0 w 14"/>
                    <a:gd name="T33" fmla="*/ 2 h 344"/>
                    <a:gd name="T34" fmla="*/ 0 w 14"/>
                    <a:gd name="T35" fmla="*/ 10 h 344"/>
                    <a:gd name="T36" fmla="*/ 0 w 14"/>
                    <a:gd name="T37" fmla="*/ 18 h 344"/>
                    <a:gd name="T38" fmla="*/ 0 w 14"/>
                    <a:gd name="T39" fmla="*/ 18 h 344"/>
                    <a:gd name="T40" fmla="*/ 2 w 14"/>
                    <a:gd name="T41" fmla="*/ 30 h 344"/>
                    <a:gd name="T42" fmla="*/ 4 w 14"/>
                    <a:gd name="T43" fmla="*/ 44 h 344"/>
                    <a:gd name="T44" fmla="*/ 10 w 14"/>
                    <a:gd name="T45" fmla="*/ 326 h 344"/>
                    <a:gd name="T46" fmla="*/ 10 w 14"/>
                    <a:gd name="T47" fmla="*/ 326 h 344"/>
                    <a:gd name="T48" fmla="*/ 10 w 14"/>
                    <a:gd name="T49" fmla="*/ 338 h 344"/>
                    <a:gd name="T50" fmla="*/ 12 w 14"/>
                    <a:gd name="T51" fmla="*/ 344 h 344"/>
                    <a:gd name="T52" fmla="*/ 12 w 14"/>
                    <a:gd name="T53" fmla="*/ 344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4" h="344">
                      <a:moveTo>
                        <a:pt x="12" y="344"/>
                      </a:moveTo>
                      <a:lnTo>
                        <a:pt x="12" y="344"/>
                      </a:lnTo>
                      <a:lnTo>
                        <a:pt x="14" y="344"/>
                      </a:lnTo>
                      <a:lnTo>
                        <a:pt x="14" y="344"/>
                      </a:lnTo>
                      <a:lnTo>
                        <a:pt x="14" y="326"/>
                      </a:lnTo>
                      <a:lnTo>
                        <a:pt x="14" y="58"/>
                      </a:lnTo>
                      <a:lnTo>
                        <a:pt x="14" y="58"/>
                      </a:lnTo>
                      <a:lnTo>
                        <a:pt x="14" y="30"/>
                      </a:lnTo>
                      <a:lnTo>
                        <a:pt x="14" y="30"/>
                      </a:lnTo>
                      <a:lnTo>
                        <a:pt x="12" y="16"/>
                      </a:lnTo>
                      <a:lnTo>
                        <a:pt x="8" y="4"/>
                      </a:lnTo>
                      <a:lnTo>
                        <a:pt x="8" y="4"/>
                      </a:lnTo>
                      <a:lnTo>
                        <a:pt x="6" y="2"/>
                      </a:lnTo>
                      <a:lnTo>
                        <a:pt x="4" y="0"/>
                      </a:lnTo>
                      <a:lnTo>
                        <a:pt x="2" y="0"/>
                      </a:lnTo>
                      <a:lnTo>
                        <a:pt x="0" y="2"/>
                      </a:lnTo>
                      <a:lnTo>
                        <a:pt x="0" y="2"/>
                      </a:lnTo>
                      <a:lnTo>
                        <a:pt x="0" y="10"/>
                      </a:lnTo>
                      <a:lnTo>
                        <a:pt x="0" y="18"/>
                      </a:lnTo>
                      <a:lnTo>
                        <a:pt x="0" y="18"/>
                      </a:lnTo>
                      <a:lnTo>
                        <a:pt x="2" y="30"/>
                      </a:lnTo>
                      <a:lnTo>
                        <a:pt x="4" y="44"/>
                      </a:lnTo>
                      <a:lnTo>
                        <a:pt x="10" y="326"/>
                      </a:lnTo>
                      <a:lnTo>
                        <a:pt x="10" y="326"/>
                      </a:lnTo>
                      <a:lnTo>
                        <a:pt x="10" y="338"/>
                      </a:lnTo>
                      <a:lnTo>
                        <a:pt x="12" y="344"/>
                      </a:lnTo>
                      <a:lnTo>
                        <a:pt x="12" y="34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7" name="Freeform 29"/>
                <p:cNvSpPr>
                  <a:spLocks/>
                </p:cNvSpPr>
                <p:nvPr/>
              </p:nvSpPr>
              <p:spPr bwMode="auto">
                <a:xfrm>
                  <a:off x="6019800" y="1482725"/>
                  <a:ext cx="0" cy="0"/>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8" name="Freeform 30"/>
                <p:cNvSpPr>
                  <a:spLocks/>
                </p:cNvSpPr>
                <p:nvPr/>
              </p:nvSpPr>
              <p:spPr bwMode="auto">
                <a:xfrm>
                  <a:off x="6045200" y="1257300"/>
                  <a:ext cx="501650" cy="228600"/>
                </a:xfrm>
                <a:custGeom>
                  <a:avLst/>
                  <a:gdLst>
                    <a:gd name="T0" fmla="*/ 2 w 316"/>
                    <a:gd name="T1" fmla="*/ 144 h 144"/>
                    <a:gd name="T2" fmla="*/ 2 w 316"/>
                    <a:gd name="T3" fmla="*/ 144 h 144"/>
                    <a:gd name="T4" fmla="*/ 18 w 316"/>
                    <a:gd name="T5" fmla="*/ 138 h 144"/>
                    <a:gd name="T6" fmla="*/ 276 w 316"/>
                    <a:gd name="T7" fmla="*/ 20 h 144"/>
                    <a:gd name="T8" fmla="*/ 276 w 316"/>
                    <a:gd name="T9" fmla="*/ 20 h 144"/>
                    <a:gd name="T10" fmla="*/ 288 w 316"/>
                    <a:gd name="T11" fmla="*/ 16 h 144"/>
                    <a:gd name="T12" fmla="*/ 298 w 316"/>
                    <a:gd name="T13" fmla="*/ 12 h 144"/>
                    <a:gd name="T14" fmla="*/ 298 w 316"/>
                    <a:gd name="T15" fmla="*/ 12 h 144"/>
                    <a:gd name="T16" fmla="*/ 306 w 316"/>
                    <a:gd name="T17" fmla="*/ 10 h 144"/>
                    <a:gd name="T18" fmla="*/ 314 w 316"/>
                    <a:gd name="T19" fmla="*/ 6 h 144"/>
                    <a:gd name="T20" fmla="*/ 314 w 316"/>
                    <a:gd name="T21" fmla="*/ 6 h 144"/>
                    <a:gd name="T22" fmla="*/ 316 w 316"/>
                    <a:gd name="T23" fmla="*/ 2 h 144"/>
                    <a:gd name="T24" fmla="*/ 314 w 316"/>
                    <a:gd name="T25" fmla="*/ 0 h 144"/>
                    <a:gd name="T26" fmla="*/ 312 w 316"/>
                    <a:gd name="T27" fmla="*/ 0 h 144"/>
                    <a:gd name="T28" fmla="*/ 308 w 316"/>
                    <a:gd name="T29" fmla="*/ 0 h 144"/>
                    <a:gd name="T30" fmla="*/ 308 w 316"/>
                    <a:gd name="T31" fmla="*/ 0 h 144"/>
                    <a:gd name="T32" fmla="*/ 296 w 316"/>
                    <a:gd name="T33" fmla="*/ 2 h 144"/>
                    <a:gd name="T34" fmla="*/ 284 w 316"/>
                    <a:gd name="T35" fmla="*/ 6 h 144"/>
                    <a:gd name="T36" fmla="*/ 284 w 316"/>
                    <a:gd name="T37" fmla="*/ 6 h 144"/>
                    <a:gd name="T38" fmla="*/ 258 w 316"/>
                    <a:gd name="T39" fmla="*/ 18 h 144"/>
                    <a:gd name="T40" fmla="*/ 16 w 316"/>
                    <a:gd name="T41" fmla="*/ 132 h 144"/>
                    <a:gd name="T42" fmla="*/ 16 w 316"/>
                    <a:gd name="T43" fmla="*/ 132 h 144"/>
                    <a:gd name="T44" fmla="*/ 0 w 316"/>
                    <a:gd name="T45" fmla="*/ 140 h 144"/>
                    <a:gd name="T46" fmla="*/ 0 w 316"/>
                    <a:gd name="T47" fmla="*/ 140 h 144"/>
                    <a:gd name="T48" fmla="*/ 0 w 316"/>
                    <a:gd name="T49" fmla="*/ 142 h 144"/>
                    <a:gd name="T50" fmla="*/ 0 w 316"/>
                    <a:gd name="T51" fmla="*/ 142 h 144"/>
                    <a:gd name="T52" fmla="*/ 2 w 316"/>
                    <a:gd name="T53" fmla="*/ 144 h 144"/>
                    <a:gd name="T54" fmla="*/ 2 w 316"/>
                    <a:gd name="T55" fmla="*/ 144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316" h="144">
                      <a:moveTo>
                        <a:pt x="2" y="144"/>
                      </a:moveTo>
                      <a:lnTo>
                        <a:pt x="2" y="144"/>
                      </a:lnTo>
                      <a:lnTo>
                        <a:pt x="18" y="138"/>
                      </a:lnTo>
                      <a:lnTo>
                        <a:pt x="276" y="20"/>
                      </a:lnTo>
                      <a:lnTo>
                        <a:pt x="276" y="20"/>
                      </a:lnTo>
                      <a:lnTo>
                        <a:pt x="288" y="16"/>
                      </a:lnTo>
                      <a:lnTo>
                        <a:pt x="298" y="12"/>
                      </a:lnTo>
                      <a:lnTo>
                        <a:pt x="298" y="12"/>
                      </a:lnTo>
                      <a:lnTo>
                        <a:pt x="306" y="10"/>
                      </a:lnTo>
                      <a:lnTo>
                        <a:pt x="314" y="6"/>
                      </a:lnTo>
                      <a:lnTo>
                        <a:pt x="314" y="6"/>
                      </a:lnTo>
                      <a:lnTo>
                        <a:pt x="316" y="2"/>
                      </a:lnTo>
                      <a:lnTo>
                        <a:pt x="314" y="0"/>
                      </a:lnTo>
                      <a:lnTo>
                        <a:pt x="312" y="0"/>
                      </a:lnTo>
                      <a:lnTo>
                        <a:pt x="308" y="0"/>
                      </a:lnTo>
                      <a:lnTo>
                        <a:pt x="308" y="0"/>
                      </a:lnTo>
                      <a:lnTo>
                        <a:pt x="296" y="2"/>
                      </a:lnTo>
                      <a:lnTo>
                        <a:pt x="284" y="6"/>
                      </a:lnTo>
                      <a:lnTo>
                        <a:pt x="284" y="6"/>
                      </a:lnTo>
                      <a:lnTo>
                        <a:pt x="258" y="18"/>
                      </a:lnTo>
                      <a:lnTo>
                        <a:pt x="16" y="132"/>
                      </a:lnTo>
                      <a:lnTo>
                        <a:pt x="16" y="132"/>
                      </a:lnTo>
                      <a:lnTo>
                        <a:pt x="0" y="140"/>
                      </a:lnTo>
                      <a:lnTo>
                        <a:pt x="0" y="140"/>
                      </a:lnTo>
                      <a:lnTo>
                        <a:pt x="0" y="142"/>
                      </a:lnTo>
                      <a:lnTo>
                        <a:pt x="0" y="142"/>
                      </a:lnTo>
                      <a:lnTo>
                        <a:pt x="2" y="144"/>
                      </a:lnTo>
                      <a:lnTo>
                        <a:pt x="2" y="14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9" name="Freeform 31"/>
                <p:cNvSpPr>
                  <a:spLocks noEditPoints="1"/>
                </p:cNvSpPr>
                <p:nvPr/>
              </p:nvSpPr>
              <p:spPr bwMode="auto">
                <a:xfrm>
                  <a:off x="4978400" y="152400"/>
                  <a:ext cx="2489200" cy="1638300"/>
                </a:xfrm>
                <a:custGeom>
                  <a:avLst/>
                  <a:gdLst>
                    <a:gd name="T0" fmla="*/ 1564 w 1568"/>
                    <a:gd name="T1" fmla="*/ 774 h 1032"/>
                    <a:gd name="T2" fmla="*/ 1550 w 1568"/>
                    <a:gd name="T3" fmla="*/ 756 h 1032"/>
                    <a:gd name="T4" fmla="*/ 1514 w 1568"/>
                    <a:gd name="T5" fmla="*/ 728 h 1032"/>
                    <a:gd name="T6" fmla="*/ 1166 w 1568"/>
                    <a:gd name="T7" fmla="*/ 710 h 1032"/>
                    <a:gd name="T8" fmla="*/ 762 w 1568"/>
                    <a:gd name="T9" fmla="*/ 854 h 1032"/>
                    <a:gd name="T10" fmla="*/ 666 w 1568"/>
                    <a:gd name="T11" fmla="*/ 908 h 1032"/>
                    <a:gd name="T12" fmla="*/ 672 w 1568"/>
                    <a:gd name="T13" fmla="*/ 894 h 1032"/>
                    <a:gd name="T14" fmla="*/ 678 w 1568"/>
                    <a:gd name="T15" fmla="*/ 876 h 1032"/>
                    <a:gd name="T16" fmla="*/ 686 w 1568"/>
                    <a:gd name="T17" fmla="*/ 864 h 1032"/>
                    <a:gd name="T18" fmla="*/ 676 w 1568"/>
                    <a:gd name="T19" fmla="*/ 846 h 1032"/>
                    <a:gd name="T20" fmla="*/ 680 w 1568"/>
                    <a:gd name="T21" fmla="*/ 842 h 1032"/>
                    <a:gd name="T22" fmla="*/ 672 w 1568"/>
                    <a:gd name="T23" fmla="*/ 838 h 1032"/>
                    <a:gd name="T24" fmla="*/ 668 w 1568"/>
                    <a:gd name="T25" fmla="*/ 830 h 1032"/>
                    <a:gd name="T26" fmla="*/ 660 w 1568"/>
                    <a:gd name="T27" fmla="*/ 830 h 1032"/>
                    <a:gd name="T28" fmla="*/ 654 w 1568"/>
                    <a:gd name="T29" fmla="*/ 832 h 1032"/>
                    <a:gd name="T30" fmla="*/ 648 w 1568"/>
                    <a:gd name="T31" fmla="*/ 828 h 1032"/>
                    <a:gd name="T32" fmla="*/ 634 w 1568"/>
                    <a:gd name="T33" fmla="*/ 826 h 1032"/>
                    <a:gd name="T34" fmla="*/ 622 w 1568"/>
                    <a:gd name="T35" fmla="*/ 834 h 1032"/>
                    <a:gd name="T36" fmla="*/ 620 w 1568"/>
                    <a:gd name="T37" fmla="*/ 844 h 1032"/>
                    <a:gd name="T38" fmla="*/ 600 w 1568"/>
                    <a:gd name="T39" fmla="*/ 838 h 1032"/>
                    <a:gd name="T40" fmla="*/ 584 w 1568"/>
                    <a:gd name="T41" fmla="*/ 448 h 1032"/>
                    <a:gd name="T42" fmla="*/ 456 w 1568"/>
                    <a:gd name="T43" fmla="*/ 96 h 1032"/>
                    <a:gd name="T44" fmla="*/ 376 w 1568"/>
                    <a:gd name="T45" fmla="*/ 14 h 1032"/>
                    <a:gd name="T46" fmla="*/ 310 w 1568"/>
                    <a:gd name="T47" fmla="*/ 0 h 1032"/>
                    <a:gd name="T48" fmla="*/ 296 w 1568"/>
                    <a:gd name="T49" fmla="*/ 10 h 1032"/>
                    <a:gd name="T50" fmla="*/ 240 w 1568"/>
                    <a:gd name="T51" fmla="*/ 112 h 1032"/>
                    <a:gd name="T52" fmla="*/ 126 w 1568"/>
                    <a:gd name="T53" fmla="*/ 418 h 1032"/>
                    <a:gd name="T54" fmla="*/ 108 w 1568"/>
                    <a:gd name="T55" fmla="*/ 562 h 1032"/>
                    <a:gd name="T56" fmla="*/ 170 w 1568"/>
                    <a:gd name="T57" fmla="*/ 662 h 1032"/>
                    <a:gd name="T58" fmla="*/ 320 w 1568"/>
                    <a:gd name="T59" fmla="*/ 780 h 1032"/>
                    <a:gd name="T60" fmla="*/ 222 w 1568"/>
                    <a:gd name="T61" fmla="*/ 760 h 1032"/>
                    <a:gd name="T62" fmla="*/ 78 w 1568"/>
                    <a:gd name="T63" fmla="*/ 806 h 1032"/>
                    <a:gd name="T64" fmla="*/ 52 w 1568"/>
                    <a:gd name="T65" fmla="*/ 826 h 1032"/>
                    <a:gd name="T66" fmla="*/ 40 w 1568"/>
                    <a:gd name="T67" fmla="*/ 842 h 1032"/>
                    <a:gd name="T68" fmla="*/ 16 w 1568"/>
                    <a:gd name="T69" fmla="*/ 888 h 1032"/>
                    <a:gd name="T70" fmla="*/ 2 w 1568"/>
                    <a:gd name="T71" fmla="*/ 958 h 1032"/>
                    <a:gd name="T72" fmla="*/ 2 w 1568"/>
                    <a:gd name="T73" fmla="*/ 980 h 1032"/>
                    <a:gd name="T74" fmla="*/ 10 w 1568"/>
                    <a:gd name="T75" fmla="*/ 992 h 1032"/>
                    <a:gd name="T76" fmla="*/ 18 w 1568"/>
                    <a:gd name="T77" fmla="*/ 1016 h 1032"/>
                    <a:gd name="T78" fmla="*/ 18 w 1568"/>
                    <a:gd name="T79" fmla="*/ 1032 h 1032"/>
                    <a:gd name="T80" fmla="*/ 512 w 1568"/>
                    <a:gd name="T81" fmla="*/ 1014 h 1032"/>
                    <a:gd name="T82" fmla="*/ 1388 w 1568"/>
                    <a:gd name="T83" fmla="*/ 1020 h 1032"/>
                    <a:gd name="T84" fmla="*/ 1562 w 1568"/>
                    <a:gd name="T85" fmla="*/ 816 h 1032"/>
                    <a:gd name="T86" fmla="*/ 1568 w 1568"/>
                    <a:gd name="T87" fmla="*/ 806 h 1032"/>
                    <a:gd name="T88" fmla="*/ 656 w 1568"/>
                    <a:gd name="T89" fmla="*/ 838 h 1032"/>
                    <a:gd name="T90" fmla="*/ 656 w 1568"/>
                    <a:gd name="T91" fmla="*/ 838 h 10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568" h="1032">
                      <a:moveTo>
                        <a:pt x="1568" y="784"/>
                      </a:moveTo>
                      <a:lnTo>
                        <a:pt x="1568" y="784"/>
                      </a:lnTo>
                      <a:lnTo>
                        <a:pt x="1564" y="774"/>
                      </a:lnTo>
                      <a:lnTo>
                        <a:pt x="1564" y="774"/>
                      </a:lnTo>
                      <a:lnTo>
                        <a:pt x="1558" y="764"/>
                      </a:lnTo>
                      <a:lnTo>
                        <a:pt x="1550" y="756"/>
                      </a:lnTo>
                      <a:lnTo>
                        <a:pt x="1534" y="742"/>
                      </a:lnTo>
                      <a:lnTo>
                        <a:pt x="1520" y="732"/>
                      </a:lnTo>
                      <a:lnTo>
                        <a:pt x="1514" y="728"/>
                      </a:lnTo>
                      <a:lnTo>
                        <a:pt x="1420" y="702"/>
                      </a:lnTo>
                      <a:lnTo>
                        <a:pt x="1302" y="692"/>
                      </a:lnTo>
                      <a:lnTo>
                        <a:pt x="1166" y="710"/>
                      </a:lnTo>
                      <a:lnTo>
                        <a:pt x="1046" y="738"/>
                      </a:lnTo>
                      <a:lnTo>
                        <a:pt x="874" y="800"/>
                      </a:lnTo>
                      <a:lnTo>
                        <a:pt x="762" y="854"/>
                      </a:lnTo>
                      <a:lnTo>
                        <a:pt x="688" y="894"/>
                      </a:lnTo>
                      <a:lnTo>
                        <a:pt x="666" y="908"/>
                      </a:lnTo>
                      <a:lnTo>
                        <a:pt x="666" y="908"/>
                      </a:lnTo>
                      <a:lnTo>
                        <a:pt x="670" y="904"/>
                      </a:lnTo>
                      <a:lnTo>
                        <a:pt x="670" y="904"/>
                      </a:lnTo>
                      <a:lnTo>
                        <a:pt x="672" y="894"/>
                      </a:lnTo>
                      <a:lnTo>
                        <a:pt x="672" y="880"/>
                      </a:lnTo>
                      <a:lnTo>
                        <a:pt x="672" y="880"/>
                      </a:lnTo>
                      <a:lnTo>
                        <a:pt x="678" y="876"/>
                      </a:lnTo>
                      <a:lnTo>
                        <a:pt x="682" y="872"/>
                      </a:lnTo>
                      <a:lnTo>
                        <a:pt x="682" y="872"/>
                      </a:lnTo>
                      <a:lnTo>
                        <a:pt x="686" y="864"/>
                      </a:lnTo>
                      <a:lnTo>
                        <a:pt x="684" y="858"/>
                      </a:lnTo>
                      <a:lnTo>
                        <a:pt x="682" y="852"/>
                      </a:lnTo>
                      <a:lnTo>
                        <a:pt x="676" y="846"/>
                      </a:lnTo>
                      <a:lnTo>
                        <a:pt x="676" y="846"/>
                      </a:lnTo>
                      <a:lnTo>
                        <a:pt x="674" y="846"/>
                      </a:lnTo>
                      <a:lnTo>
                        <a:pt x="680" y="842"/>
                      </a:lnTo>
                      <a:lnTo>
                        <a:pt x="674" y="840"/>
                      </a:lnTo>
                      <a:lnTo>
                        <a:pt x="672" y="838"/>
                      </a:lnTo>
                      <a:lnTo>
                        <a:pt x="672" y="838"/>
                      </a:lnTo>
                      <a:lnTo>
                        <a:pt x="670" y="832"/>
                      </a:lnTo>
                      <a:lnTo>
                        <a:pt x="668" y="832"/>
                      </a:lnTo>
                      <a:lnTo>
                        <a:pt x="668" y="830"/>
                      </a:lnTo>
                      <a:lnTo>
                        <a:pt x="664" y="830"/>
                      </a:lnTo>
                      <a:lnTo>
                        <a:pt x="660" y="828"/>
                      </a:lnTo>
                      <a:lnTo>
                        <a:pt x="660" y="830"/>
                      </a:lnTo>
                      <a:lnTo>
                        <a:pt x="656" y="828"/>
                      </a:lnTo>
                      <a:lnTo>
                        <a:pt x="654" y="826"/>
                      </a:lnTo>
                      <a:lnTo>
                        <a:pt x="654" y="832"/>
                      </a:lnTo>
                      <a:lnTo>
                        <a:pt x="652" y="832"/>
                      </a:lnTo>
                      <a:lnTo>
                        <a:pt x="652" y="832"/>
                      </a:lnTo>
                      <a:lnTo>
                        <a:pt x="648" y="828"/>
                      </a:lnTo>
                      <a:lnTo>
                        <a:pt x="648" y="828"/>
                      </a:lnTo>
                      <a:lnTo>
                        <a:pt x="642" y="826"/>
                      </a:lnTo>
                      <a:lnTo>
                        <a:pt x="634" y="826"/>
                      </a:lnTo>
                      <a:lnTo>
                        <a:pt x="628" y="828"/>
                      </a:lnTo>
                      <a:lnTo>
                        <a:pt x="622" y="834"/>
                      </a:lnTo>
                      <a:lnTo>
                        <a:pt x="622" y="834"/>
                      </a:lnTo>
                      <a:lnTo>
                        <a:pt x="620" y="840"/>
                      </a:lnTo>
                      <a:lnTo>
                        <a:pt x="620" y="844"/>
                      </a:lnTo>
                      <a:lnTo>
                        <a:pt x="620" y="844"/>
                      </a:lnTo>
                      <a:lnTo>
                        <a:pt x="606" y="850"/>
                      </a:lnTo>
                      <a:lnTo>
                        <a:pt x="598" y="856"/>
                      </a:lnTo>
                      <a:lnTo>
                        <a:pt x="600" y="838"/>
                      </a:lnTo>
                      <a:lnTo>
                        <a:pt x="604" y="756"/>
                      </a:lnTo>
                      <a:lnTo>
                        <a:pt x="604" y="630"/>
                      </a:lnTo>
                      <a:lnTo>
                        <a:pt x="584" y="448"/>
                      </a:lnTo>
                      <a:lnTo>
                        <a:pt x="560" y="328"/>
                      </a:lnTo>
                      <a:lnTo>
                        <a:pt x="516" y="198"/>
                      </a:lnTo>
                      <a:lnTo>
                        <a:pt x="456" y="96"/>
                      </a:lnTo>
                      <a:lnTo>
                        <a:pt x="390" y="22"/>
                      </a:lnTo>
                      <a:lnTo>
                        <a:pt x="390" y="22"/>
                      </a:lnTo>
                      <a:lnTo>
                        <a:pt x="376" y="14"/>
                      </a:lnTo>
                      <a:lnTo>
                        <a:pt x="362" y="6"/>
                      </a:lnTo>
                      <a:lnTo>
                        <a:pt x="342" y="0"/>
                      </a:lnTo>
                      <a:lnTo>
                        <a:pt x="310" y="0"/>
                      </a:lnTo>
                      <a:lnTo>
                        <a:pt x="310" y="0"/>
                      </a:lnTo>
                      <a:lnTo>
                        <a:pt x="302" y="4"/>
                      </a:lnTo>
                      <a:lnTo>
                        <a:pt x="296" y="10"/>
                      </a:lnTo>
                      <a:lnTo>
                        <a:pt x="292" y="18"/>
                      </a:lnTo>
                      <a:lnTo>
                        <a:pt x="276" y="42"/>
                      </a:lnTo>
                      <a:lnTo>
                        <a:pt x="240" y="112"/>
                      </a:lnTo>
                      <a:lnTo>
                        <a:pt x="184" y="262"/>
                      </a:lnTo>
                      <a:lnTo>
                        <a:pt x="164" y="324"/>
                      </a:lnTo>
                      <a:lnTo>
                        <a:pt x="126" y="418"/>
                      </a:lnTo>
                      <a:lnTo>
                        <a:pt x="118" y="452"/>
                      </a:lnTo>
                      <a:lnTo>
                        <a:pt x="108" y="508"/>
                      </a:lnTo>
                      <a:lnTo>
                        <a:pt x="108" y="562"/>
                      </a:lnTo>
                      <a:lnTo>
                        <a:pt x="118" y="604"/>
                      </a:lnTo>
                      <a:lnTo>
                        <a:pt x="136" y="634"/>
                      </a:lnTo>
                      <a:lnTo>
                        <a:pt x="170" y="662"/>
                      </a:lnTo>
                      <a:lnTo>
                        <a:pt x="204" y="692"/>
                      </a:lnTo>
                      <a:lnTo>
                        <a:pt x="320" y="780"/>
                      </a:lnTo>
                      <a:lnTo>
                        <a:pt x="320" y="780"/>
                      </a:lnTo>
                      <a:lnTo>
                        <a:pt x="262" y="766"/>
                      </a:lnTo>
                      <a:lnTo>
                        <a:pt x="236" y="760"/>
                      </a:lnTo>
                      <a:lnTo>
                        <a:pt x="222" y="760"/>
                      </a:lnTo>
                      <a:lnTo>
                        <a:pt x="222" y="760"/>
                      </a:lnTo>
                      <a:lnTo>
                        <a:pt x="152" y="772"/>
                      </a:lnTo>
                      <a:lnTo>
                        <a:pt x="78" y="806"/>
                      </a:lnTo>
                      <a:lnTo>
                        <a:pt x="78" y="806"/>
                      </a:lnTo>
                      <a:lnTo>
                        <a:pt x="64" y="818"/>
                      </a:lnTo>
                      <a:lnTo>
                        <a:pt x="52" y="826"/>
                      </a:lnTo>
                      <a:lnTo>
                        <a:pt x="44" y="834"/>
                      </a:lnTo>
                      <a:lnTo>
                        <a:pt x="44" y="834"/>
                      </a:lnTo>
                      <a:lnTo>
                        <a:pt x="40" y="842"/>
                      </a:lnTo>
                      <a:lnTo>
                        <a:pt x="36" y="852"/>
                      </a:lnTo>
                      <a:lnTo>
                        <a:pt x="32" y="862"/>
                      </a:lnTo>
                      <a:lnTo>
                        <a:pt x="16" y="888"/>
                      </a:lnTo>
                      <a:lnTo>
                        <a:pt x="14" y="922"/>
                      </a:lnTo>
                      <a:lnTo>
                        <a:pt x="2" y="958"/>
                      </a:lnTo>
                      <a:lnTo>
                        <a:pt x="2" y="958"/>
                      </a:lnTo>
                      <a:lnTo>
                        <a:pt x="2" y="960"/>
                      </a:lnTo>
                      <a:lnTo>
                        <a:pt x="0" y="968"/>
                      </a:lnTo>
                      <a:lnTo>
                        <a:pt x="2" y="980"/>
                      </a:lnTo>
                      <a:lnTo>
                        <a:pt x="6" y="986"/>
                      </a:lnTo>
                      <a:lnTo>
                        <a:pt x="10" y="992"/>
                      </a:lnTo>
                      <a:lnTo>
                        <a:pt x="10" y="992"/>
                      </a:lnTo>
                      <a:lnTo>
                        <a:pt x="18" y="1004"/>
                      </a:lnTo>
                      <a:lnTo>
                        <a:pt x="20" y="1012"/>
                      </a:lnTo>
                      <a:lnTo>
                        <a:pt x="18" y="1016"/>
                      </a:lnTo>
                      <a:lnTo>
                        <a:pt x="18" y="1018"/>
                      </a:lnTo>
                      <a:lnTo>
                        <a:pt x="18" y="1018"/>
                      </a:lnTo>
                      <a:lnTo>
                        <a:pt x="18" y="1032"/>
                      </a:lnTo>
                      <a:lnTo>
                        <a:pt x="490" y="1032"/>
                      </a:lnTo>
                      <a:lnTo>
                        <a:pt x="490" y="1032"/>
                      </a:lnTo>
                      <a:lnTo>
                        <a:pt x="512" y="1014"/>
                      </a:lnTo>
                      <a:lnTo>
                        <a:pt x="498" y="1032"/>
                      </a:lnTo>
                      <a:lnTo>
                        <a:pt x="1376" y="1032"/>
                      </a:lnTo>
                      <a:lnTo>
                        <a:pt x="1388" y="1020"/>
                      </a:lnTo>
                      <a:lnTo>
                        <a:pt x="1498" y="904"/>
                      </a:lnTo>
                      <a:lnTo>
                        <a:pt x="1546" y="842"/>
                      </a:lnTo>
                      <a:lnTo>
                        <a:pt x="1562" y="816"/>
                      </a:lnTo>
                      <a:lnTo>
                        <a:pt x="1562" y="816"/>
                      </a:lnTo>
                      <a:lnTo>
                        <a:pt x="1564" y="812"/>
                      </a:lnTo>
                      <a:lnTo>
                        <a:pt x="1568" y="806"/>
                      </a:lnTo>
                      <a:lnTo>
                        <a:pt x="1568" y="784"/>
                      </a:lnTo>
                      <a:close/>
                      <a:moveTo>
                        <a:pt x="656" y="838"/>
                      </a:moveTo>
                      <a:lnTo>
                        <a:pt x="656" y="838"/>
                      </a:lnTo>
                      <a:lnTo>
                        <a:pt x="656" y="836"/>
                      </a:lnTo>
                      <a:lnTo>
                        <a:pt x="656" y="838"/>
                      </a:lnTo>
                      <a:lnTo>
                        <a:pt x="656" y="838"/>
                      </a:lnTo>
                      <a:close/>
                    </a:path>
                  </a:pathLst>
                </a:custGeom>
                <a:solidFill>
                  <a:schemeClr val="bg2">
                    <a:lumMod val="60000"/>
                    <a:lumOff val="40000"/>
                    <a:alpha val="9000"/>
                  </a:schemeClr>
                </a:solidFill>
                <a:ln w="9525">
                  <a:solidFill>
                    <a:srgbClr val="FEFFFF">
                      <a:alpha val="12000"/>
                    </a:srgbClr>
                  </a:solidFill>
                  <a:round/>
                  <a:headEnd/>
                  <a:tailEnd/>
                </a:ln>
                <a:effectLst>
                  <a:glow rad="63500">
                    <a:schemeClr val="bg2">
                      <a:lumMod val="60000"/>
                      <a:lumOff val="40000"/>
                      <a:alpha val="11000"/>
                    </a:schemeClr>
                  </a:glow>
                  <a:softEdge rad="12700"/>
                </a:effectLst>
                <a:extLst/>
              </p:spPr>
              <p:txBody>
                <a:bodyPr vert="horz" wrap="square" lIns="91440" tIns="45720" rIns="91440" bIns="45720" numCol="1" anchor="t" anchorCtr="0" compatLnSpc="1">
                  <a:prstTxWarp prst="textNoShape">
                    <a:avLst/>
                  </a:prstTxWarp>
                </a:bodyPr>
                <a:lstStyle/>
                <a:p>
                  <a:pPr marL="0" algn="l" defTabSz="457200" rtl="0" eaLnBrk="1" latinLnBrk="0" hangingPunct="1"/>
                  <a:endParaRPr lang="en-US" sz="1800" kern="1200">
                    <a:solidFill>
                      <a:schemeClr val="tx1"/>
                    </a:solidFill>
                    <a:latin typeface="+mn-lt"/>
                    <a:ea typeface="+mn-ea"/>
                    <a:cs typeface="+mn-cs"/>
                  </a:endParaRPr>
                </a:p>
              </p:txBody>
            </p:sp>
          </p:grpSp>
          <p:grpSp>
            <p:nvGrpSpPr>
              <p:cNvPr id="186" name="Group 102"/>
              <p:cNvGrpSpPr>
                <a:grpSpLocks noChangeAspect="1"/>
              </p:cNvGrpSpPr>
              <p:nvPr/>
            </p:nvGrpSpPr>
            <p:grpSpPr>
              <a:xfrm>
                <a:off x="7848593" y="1524004"/>
                <a:ext cx="1295399" cy="1685580"/>
                <a:chOff x="7315200" y="5334000"/>
                <a:chExt cx="1054100" cy="1371600"/>
              </a:xfrm>
              <a:solidFill>
                <a:schemeClr val="bg2">
                  <a:lumMod val="50000"/>
                  <a:lumOff val="50000"/>
                  <a:alpha val="8000"/>
                </a:schemeClr>
              </a:solidFill>
            </p:grpSpPr>
            <p:sp>
              <p:nvSpPr>
                <p:cNvPr id="192" name="Freeform 70"/>
                <p:cNvSpPr>
                  <a:spLocks/>
                </p:cNvSpPr>
                <p:nvPr/>
              </p:nvSpPr>
              <p:spPr bwMode="auto">
                <a:xfrm>
                  <a:off x="7810500" y="5715000"/>
                  <a:ext cx="241300" cy="158750"/>
                </a:xfrm>
                <a:custGeom>
                  <a:avLst/>
                  <a:gdLst>
                    <a:gd name="T0" fmla="*/ 152 w 152"/>
                    <a:gd name="T1" fmla="*/ 100 h 100"/>
                    <a:gd name="T2" fmla="*/ 152 w 152"/>
                    <a:gd name="T3" fmla="*/ 100 h 100"/>
                    <a:gd name="T4" fmla="*/ 152 w 152"/>
                    <a:gd name="T5" fmla="*/ 100 h 100"/>
                    <a:gd name="T6" fmla="*/ 152 w 152"/>
                    <a:gd name="T7" fmla="*/ 100 h 100"/>
                    <a:gd name="T8" fmla="*/ 138 w 152"/>
                    <a:gd name="T9" fmla="*/ 90 h 100"/>
                    <a:gd name="T10" fmla="*/ 34 w 152"/>
                    <a:gd name="T11" fmla="*/ 18 h 100"/>
                    <a:gd name="T12" fmla="*/ 34 w 152"/>
                    <a:gd name="T13" fmla="*/ 18 h 100"/>
                    <a:gd name="T14" fmla="*/ 16 w 152"/>
                    <a:gd name="T15" fmla="*/ 6 h 100"/>
                    <a:gd name="T16" fmla="*/ 16 w 152"/>
                    <a:gd name="T17" fmla="*/ 6 h 100"/>
                    <a:gd name="T18" fmla="*/ 10 w 152"/>
                    <a:gd name="T19" fmla="*/ 2 h 100"/>
                    <a:gd name="T20" fmla="*/ 4 w 152"/>
                    <a:gd name="T21" fmla="*/ 0 h 100"/>
                    <a:gd name="T22" fmla="*/ 4 w 152"/>
                    <a:gd name="T23" fmla="*/ 0 h 100"/>
                    <a:gd name="T24" fmla="*/ 0 w 152"/>
                    <a:gd name="T25" fmla="*/ 0 h 100"/>
                    <a:gd name="T26" fmla="*/ 0 w 152"/>
                    <a:gd name="T27" fmla="*/ 2 h 100"/>
                    <a:gd name="T28" fmla="*/ 0 w 152"/>
                    <a:gd name="T29" fmla="*/ 2 h 100"/>
                    <a:gd name="T30" fmla="*/ 4 w 152"/>
                    <a:gd name="T31" fmla="*/ 6 h 100"/>
                    <a:gd name="T32" fmla="*/ 8 w 152"/>
                    <a:gd name="T33" fmla="*/ 8 h 100"/>
                    <a:gd name="T34" fmla="*/ 8 w 152"/>
                    <a:gd name="T35" fmla="*/ 8 h 100"/>
                    <a:gd name="T36" fmla="*/ 24 w 152"/>
                    <a:gd name="T37" fmla="*/ 18 h 100"/>
                    <a:gd name="T38" fmla="*/ 138 w 152"/>
                    <a:gd name="T39" fmla="*/ 92 h 100"/>
                    <a:gd name="T40" fmla="*/ 138 w 152"/>
                    <a:gd name="T41" fmla="*/ 92 h 100"/>
                    <a:gd name="T42" fmla="*/ 152 w 152"/>
                    <a:gd name="T43" fmla="*/ 100 h 100"/>
                    <a:gd name="T44" fmla="*/ 152 w 152"/>
                    <a:gd name="T45" fmla="*/ 10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52" h="100">
                      <a:moveTo>
                        <a:pt x="152" y="100"/>
                      </a:moveTo>
                      <a:lnTo>
                        <a:pt x="152" y="100"/>
                      </a:lnTo>
                      <a:lnTo>
                        <a:pt x="152" y="100"/>
                      </a:lnTo>
                      <a:lnTo>
                        <a:pt x="152" y="100"/>
                      </a:lnTo>
                      <a:lnTo>
                        <a:pt x="138" y="90"/>
                      </a:lnTo>
                      <a:lnTo>
                        <a:pt x="34" y="18"/>
                      </a:lnTo>
                      <a:lnTo>
                        <a:pt x="34" y="18"/>
                      </a:lnTo>
                      <a:lnTo>
                        <a:pt x="16" y="6"/>
                      </a:lnTo>
                      <a:lnTo>
                        <a:pt x="16" y="6"/>
                      </a:lnTo>
                      <a:lnTo>
                        <a:pt x="10" y="2"/>
                      </a:lnTo>
                      <a:lnTo>
                        <a:pt x="4" y="0"/>
                      </a:lnTo>
                      <a:lnTo>
                        <a:pt x="4" y="0"/>
                      </a:lnTo>
                      <a:lnTo>
                        <a:pt x="0" y="0"/>
                      </a:lnTo>
                      <a:lnTo>
                        <a:pt x="0" y="2"/>
                      </a:lnTo>
                      <a:lnTo>
                        <a:pt x="0" y="2"/>
                      </a:lnTo>
                      <a:lnTo>
                        <a:pt x="4" y="6"/>
                      </a:lnTo>
                      <a:lnTo>
                        <a:pt x="8" y="8"/>
                      </a:lnTo>
                      <a:lnTo>
                        <a:pt x="8" y="8"/>
                      </a:lnTo>
                      <a:lnTo>
                        <a:pt x="24" y="18"/>
                      </a:lnTo>
                      <a:lnTo>
                        <a:pt x="138" y="92"/>
                      </a:lnTo>
                      <a:lnTo>
                        <a:pt x="138" y="92"/>
                      </a:lnTo>
                      <a:lnTo>
                        <a:pt x="152" y="100"/>
                      </a:lnTo>
                      <a:lnTo>
                        <a:pt x="152" y="10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3" name="Freeform 71"/>
                <p:cNvSpPr>
                  <a:spLocks/>
                </p:cNvSpPr>
                <p:nvPr/>
              </p:nvSpPr>
              <p:spPr bwMode="auto">
                <a:xfrm>
                  <a:off x="8054975" y="5880100"/>
                  <a:ext cx="0" cy="0"/>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4" name="Freeform 72"/>
                <p:cNvSpPr>
                  <a:spLocks/>
                </p:cNvSpPr>
                <p:nvPr/>
              </p:nvSpPr>
              <p:spPr bwMode="auto">
                <a:xfrm>
                  <a:off x="8064500" y="5584825"/>
                  <a:ext cx="53975" cy="285750"/>
                </a:xfrm>
                <a:custGeom>
                  <a:avLst/>
                  <a:gdLst>
                    <a:gd name="T0" fmla="*/ 0 w 34"/>
                    <a:gd name="T1" fmla="*/ 178 h 180"/>
                    <a:gd name="T2" fmla="*/ 0 w 34"/>
                    <a:gd name="T3" fmla="*/ 178 h 180"/>
                    <a:gd name="T4" fmla="*/ 4 w 34"/>
                    <a:gd name="T5" fmla="*/ 162 h 180"/>
                    <a:gd name="T6" fmla="*/ 28 w 34"/>
                    <a:gd name="T7" fmla="*/ 30 h 180"/>
                    <a:gd name="T8" fmla="*/ 28 w 34"/>
                    <a:gd name="T9" fmla="*/ 30 h 180"/>
                    <a:gd name="T10" fmla="*/ 34 w 34"/>
                    <a:gd name="T11" fmla="*/ 10 h 180"/>
                    <a:gd name="T12" fmla="*/ 34 w 34"/>
                    <a:gd name="T13" fmla="*/ 10 h 180"/>
                    <a:gd name="T14" fmla="*/ 34 w 34"/>
                    <a:gd name="T15" fmla="*/ 6 h 180"/>
                    <a:gd name="T16" fmla="*/ 34 w 34"/>
                    <a:gd name="T17" fmla="*/ 2 h 180"/>
                    <a:gd name="T18" fmla="*/ 34 w 34"/>
                    <a:gd name="T19" fmla="*/ 2 h 180"/>
                    <a:gd name="T20" fmla="*/ 32 w 34"/>
                    <a:gd name="T21" fmla="*/ 0 h 180"/>
                    <a:gd name="T22" fmla="*/ 30 w 34"/>
                    <a:gd name="T23" fmla="*/ 2 h 180"/>
                    <a:gd name="T24" fmla="*/ 30 w 34"/>
                    <a:gd name="T25" fmla="*/ 2 h 180"/>
                    <a:gd name="T26" fmla="*/ 28 w 34"/>
                    <a:gd name="T27" fmla="*/ 8 h 180"/>
                    <a:gd name="T28" fmla="*/ 26 w 34"/>
                    <a:gd name="T29" fmla="*/ 14 h 180"/>
                    <a:gd name="T30" fmla="*/ 26 w 34"/>
                    <a:gd name="T31" fmla="*/ 14 h 180"/>
                    <a:gd name="T32" fmla="*/ 22 w 34"/>
                    <a:gd name="T33" fmla="*/ 38 h 180"/>
                    <a:gd name="T34" fmla="*/ 2 w 34"/>
                    <a:gd name="T35" fmla="*/ 162 h 180"/>
                    <a:gd name="T36" fmla="*/ 2 w 34"/>
                    <a:gd name="T37" fmla="*/ 162 h 180"/>
                    <a:gd name="T38" fmla="*/ 0 w 34"/>
                    <a:gd name="T39" fmla="*/ 178 h 180"/>
                    <a:gd name="T40" fmla="*/ 0 w 34"/>
                    <a:gd name="T41" fmla="*/ 178 h 180"/>
                    <a:gd name="T42" fmla="*/ 0 w 34"/>
                    <a:gd name="T43" fmla="*/ 180 h 180"/>
                    <a:gd name="T44" fmla="*/ 0 w 34"/>
                    <a:gd name="T45" fmla="*/ 180 h 180"/>
                    <a:gd name="T46" fmla="*/ 0 w 34"/>
                    <a:gd name="T47" fmla="*/ 178 h 180"/>
                    <a:gd name="T48" fmla="*/ 0 w 34"/>
                    <a:gd name="T49" fmla="*/ 178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4" h="180">
                      <a:moveTo>
                        <a:pt x="0" y="178"/>
                      </a:moveTo>
                      <a:lnTo>
                        <a:pt x="0" y="178"/>
                      </a:lnTo>
                      <a:lnTo>
                        <a:pt x="4" y="162"/>
                      </a:lnTo>
                      <a:lnTo>
                        <a:pt x="28" y="30"/>
                      </a:lnTo>
                      <a:lnTo>
                        <a:pt x="28" y="30"/>
                      </a:lnTo>
                      <a:lnTo>
                        <a:pt x="34" y="10"/>
                      </a:lnTo>
                      <a:lnTo>
                        <a:pt x="34" y="10"/>
                      </a:lnTo>
                      <a:lnTo>
                        <a:pt x="34" y="6"/>
                      </a:lnTo>
                      <a:lnTo>
                        <a:pt x="34" y="2"/>
                      </a:lnTo>
                      <a:lnTo>
                        <a:pt x="34" y="2"/>
                      </a:lnTo>
                      <a:lnTo>
                        <a:pt x="32" y="0"/>
                      </a:lnTo>
                      <a:lnTo>
                        <a:pt x="30" y="2"/>
                      </a:lnTo>
                      <a:lnTo>
                        <a:pt x="30" y="2"/>
                      </a:lnTo>
                      <a:lnTo>
                        <a:pt x="28" y="8"/>
                      </a:lnTo>
                      <a:lnTo>
                        <a:pt x="26" y="14"/>
                      </a:lnTo>
                      <a:lnTo>
                        <a:pt x="26" y="14"/>
                      </a:lnTo>
                      <a:lnTo>
                        <a:pt x="22" y="38"/>
                      </a:lnTo>
                      <a:lnTo>
                        <a:pt x="2" y="162"/>
                      </a:lnTo>
                      <a:lnTo>
                        <a:pt x="2" y="162"/>
                      </a:lnTo>
                      <a:lnTo>
                        <a:pt x="0" y="178"/>
                      </a:lnTo>
                      <a:lnTo>
                        <a:pt x="0" y="178"/>
                      </a:lnTo>
                      <a:lnTo>
                        <a:pt x="0" y="180"/>
                      </a:lnTo>
                      <a:lnTo>
                        <a:pt x="0" y="180"/>
                      </a:lnTo>
                      <a:lnTo>
                        <a:pt x="0" y="178"/>
                      </a:lnTo>
                      <a:lnTo>
                        <a:pt x="0" y="17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5" name="Freeform 73"/>
                <p:cNvSpPr>
                  <a:spLocks noEditPoints="1"/>
                </p:cNvSpPr>
                <p:nvPr/>
              </p:nvSpPr>
              <p:spPr bwMode="auto">
                <a:xfrm>
                  <a:off x="7315200" y="5334000"/>
                  <a:ext cx="1054100" cy="1371600"/>
                </a:xfrm>
                <a:custGeom>
                  <a:avLst/>
                  <a:gdLst>
                    <a:gd name="T0" fmla="*/ 582 w 664"/>
                    <a:gd name="T1" fmla="*/ 488 h 864"/>
                    <a:gd name="T2" fmla="*/ 664 w 664"/>
                    <a:gd name="T3" fmla="*/ 356 h 864"/>
                    <a:gd name="T4" fmla="*/ 664 w 664"/>
                    <a:gd name="T5" fmla="*/ 0 h 864"/>
                    <a:gd name="T6" fmla="*/ 608 w 664"/>
                    <a:gd name="T7" fmla="*/ 50 h 864"/>
                    <a:gd name="T8" fmla="*/ 548 w 664"/>
                    <a:gd name="T9" fmla="*/ 146 h 864"/>
                    <a:gd name="T10" fmla="*/ 508 w 664"/>
                    <a:gd name="T11" fmla="*/ 294 h 864"/>
                    <a:gd name="T12" fmla="*/ 498 w 664"/>
                    <a:gd name="T13" fmla="*/ 358 h 864"/>
                    <a:gd name="T14" fmla="*/ 490 w 664"/>
                    <a:gd name="T15" fmla="*/ 342 h 864"/>
                    <a:gd name="T16" fmla="*/ 476 w 664"/>
                    <a:gd name="T17" fmla="*/ 338 h 864"/>
                    <a:gd name="T18" fmla="*/ 472 w 664"/>
                    <a:gd name="T19" fmla="*/ 338 h 864"/>
                    <a:gd name="T20" fmla="*/ 464 w 664"/>
                    <a:gd name="T21" fmla="*/ 338 h 864"/>
                    <a:gd name="T22" fmla="*/ 464 w 664"/>
                    <a:gd name="T23" fmla="*/ 344 h 864"/>
                    <a:gd name="T24" fmla="*/ 454 w 664"/>
                    <a:gd name="T25" fmla="*/ 350 h 864"/>
                    <a:gd name="T26" fmla="*/ 458 w 664"/>
                    <a:gd name="T27" fmla="*/ 362 h 864"/>
                    <a:gd name="T28" fmla="*/ 456 w 664"/>
                    <a:gd name="T29" fmla="*/ 376 h 864"/>
                    <a:gd name="T30" fmla="*/ 336 w 664"/>
                    <a:gd name="T31" fmla="*/ 294 h 864"/>
                    <a:gd name="T32" fmla="*/ 204 w 664"/>
                    <a:gd name="T33" fmla="*/ 246 h 864"/>
                    <a:gd name="T34" fmla="*/ 116 w 664"/>
                    <a:gd name="T35" fmla="*/ 242 h 864"/>
                    <a:gd name="T36" fmla="*/ 8 w 664"/>
                    <a:gd name="T37" fmla="*/ 282 h 864"/>
                    <a:gd name="T38" fmla="*/ 28 w 664"/>
                    <a:gd name="T39" fmla="*/ 358 h 864"/>
                    <a:gd name="T40" fmla="*/ 46 w 664"/>
                    <a:gd name="T41" fmla="*/ 368 h 864"/>
                    <a:gd name="T42" fmla="*/ 64 w 664"/>
                    <a:gd name="T43" fmla="*/ 380 h 864"/>
                    <a:gd name="T44" fmla="*/ 92 w 664"/>
                    <a:gd name="T45" fmla="*/ 390 h 864"/>
                    <a:gd name="T46" fmla="*/ 112 w 664"/>
                    <a:gd name="T47" fmla="*/ 406 h 864"/>
                    <a:gd name="T48" fmla="*/ 130 w 664"/>
                    <a:gd name="T49" fmla="*/ 430 h 864"/>
                    <a:gd name="T50" fmla="*/ 142 w 664"/>
                    <a:gd name="T51" fmla="*/ 438 h 864"/>
                    <a:gd name="T52" fmla="*/ 152 w 664"/>
                    <a:gd name="T53" fmla="*/ 456 h 864"/>
                    <a:gd name="T54" fmla="*/ 170 w 664"/>
                    <a:gd name="T55" fmla="*/ 474 h 864"/>
                    <a:gd name="T56" fmla="*/ 186 w 664"/>
                    <a:gd name="T57" fmla="*/ 490 h 864"/>
                    <a:gd name="T58" fmla="*/ 224 w 664"/>
                    <a:gd name="T59" fmla="*/ 516 h 864"/>
                    <a:gd name="T60" fmla="*/ 268 w 664"/>
                    <a:gd name="T61" fmla="*/ 512 h 864"/>
                    <a:gd name="T62" fmla="*/ 350 w 664"/>
                    <a:gd name="T63" fmla="*/ 482 h 864"/>
                    <a:gd name="T64" fmla="*/ 302 w 664"/>
                    <a:gd name="T65" fmla="*/ 566 h 864"/>
                    <a:gd name="T66" fmla="*/ 302 w 664"/>
                    <a:gd name="T67" fmla="*/ 586 h 864"/>
                    <a:gd name="T68" fmla="*/ 344 w 664"/>
                    <a:gd name="T69" fmla="*/ 630 h 864"/>
                    <a:gd name="T70" fmla="*/ 384 w 664"/>
                    <a:gd name="T71" fmla="*/ 646 h 864"/>
                    <a:gd name="T72" fmla="*/ 404 w 664"/>
                    <a:gd name="T73" fmla="*/ 662 h 864"/>
                    <a:gd name="T74" fmla="*/ 434 w 664"/>
                    <a:gd name="T75" fmla="*/ 676 h 864"/>
                    <a:gd name="T76" fmla="*/ 460 w 664"/>
                    <a:gd name="T77" fmla="*/ 704 h 864"/>
                    <a:gd name="T78" fmla="*/ 472 w 664"/>
                    <a:gd name="T79" fmla="*/ 740 h 864"/>
                    <a:gd name="T80" fmla="*/ 460 w 664"/>
                    <a:gd name="T81" fmla="*/ 788 h 864"/>
                    <a:gd name="T82" fmla="*/ 452 w 664"/>
                    <a:gd name="T83" fmla="*/ 824 h 864"/>
                    <a:gd name="T84" fmla="*/ 466 w 664"/>
                    <a:gd name="T85" fmla="*/ 864 h 864"/>
                    <a:gd name="T86" fmla="*/ 476 w 664"/>
                    <a:gd name="T87" fmla="*/ 860 h 864"/>
                    <a:gd name="T88" fmla="*/ 492 w 664"/>
                    <a:gd name="T89" fmla="*/ 792 h 864"/>
                    <a:gd name="T90" fmla="*/ 506 w 664"/>
                    <a:gd name="T91" fmla="*/ 770 h 864"/>
                    <a:gd name="T92" fmla="*/ 520 w 664"/>
                    <a:gd name="T93" fmla="*/ 726 h 864"/>
                    <a:gd name="T94" fmla="*/ 504 w 664"/>
                    <a:gd name="T95" fmla="*/ 578 h 864"/>
                    <a:gd name="T96" fmla="*/ 494 w 664"/>
                    <a:gd name="T97" fmla="*/ 502 h 864"/>
                    <a:gd name="T98" fmla="*/ 518 w 664"/>
                    <a:gd name="T99" fmla="*/ 508 h 864"/>
                    <a:gd name="T100" fmla="*/ 542 w 664"/>
                    <a:gd name="T101" fmla="*/ 568 h 864"/>
                    <a:gd name="T102" fmla="*/ 570 w 664"/>
                    <a:gd name="T103" fmla="*/ 620 h 864"/>
                    <a:gd name="T104" fmla="*/ 598 w 664"/>
                    <a:gd name="T105" fmla="*/ 590 h 864"/>
                    <a:gd name="T106" fmla="*/ 582 w 664"/>
                    <a:gd name="T107" fmla="*/ 548 h 864"/>
                    <a:gd name="T108" fmla="*/ 550 w 664"/>
                    <a:gd name="T109" fmla="*/ 484 h 864"/>
                    <a:gd name="T110" fmla="*/ 566 w 664"/>
                    <a:gd name="T111" fmla="*/ 472 h 864"/>
                    <a:gd name="T112" fmla="*/ 466 w 664"/>
                    <a:gd name="T113" fmla="*/ 344 h 8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664" h="864">
                      <a:moveTo>
                        <a:pt x="566" y="472"/>
                      </a:moveTo>
                      <a:lnTo>
                        <a:pt x="566" y="472"/>
                      </a:lnTo>
                      <a:lnTo>
                        <a:pt x="568" y="472"/>
                      </a:lnTo>
                      <a:lnTo>
                        <a:pt x="572" y="476"/>
                      </a:lnTo>
                      <a:lnTo>
                        <a:pt x="582" y="488"/>
                      </a:lnTo>
                      <a:lnTo>
                        <a:pt x="612" y="532"/>
                      </a:lnTo>
                      <a:lnTo>
                        <a:pt x="660" y="604"/>
                      </a:lnTo>
                      <a:lnTo>
                        <a:pt x="660" y="604"/>
                      </a:lnTo>
                      <a:lnTo>
                        <a:pt x="664" y="608"/>
                      </a:lnTo>
                      <a:lnTo>
                        <a:pt x="664" y="356"/>
                      </a:lnTo>
                      <a:lnTo>
                        <a:pt x="664" y="356"/>
                      </a:lnTo>
                      <a:lnTo>
                        <a:pt x="650" y="354"/>
                      </a:lnTo>
                      <a:lnTo>
                        <a:pt x="650" y="354"/>
                      </a:lnTo>
                      <a:lnTo>
                        <a:pt x="664" y="346"/>
                      </a:lnTo>
                      <a:lnTo>
                        <a:pt x="664" y="0"/>
                      </a:lnTo>
                      <a:lnTo>
                        <a:pt x="664" y="0"/>
                      </a:lnTo>
                      <a:lnTo>
                        <a:pt x="638" y="20"/>
                      </a:lnTo>
                      <a:lnTo>
                        <a:pt x="624" y="34"/>
                      </a:lnTo>
                      <a:lnTo>
                        <a:pt x="608" y="50"/>
                      </a:lnTo>
                      <a:lnTo>
                        <a:pt x="608" y="50"/>
                      </a:lnTo>
                      <a:lnTo>
                        <a:pt x="594" y="68"/>
                      </a:lnTo>
                      <a:lnTo>
                        <a:pt x="580" y="86"/>
                      </a:lnTo>
                      <a:lnTo>
                        <a:pt x="568" y="104"/>
                      </a:lnTo>
                      <a:lnTo>
                        <a:pt x="558" y="124"/>
                      </a:lnTo>
                      <a:lnTo>
                        <a:pt x="548" y="146"/>
                      </a:lnTo>
                      <a:lnTo>
                        <a:pt x="540" y="166"/>
                      </a:lnTo>
                      <a:lnTo>
                        <a:pt x="524" y="214"/>
                      </a:lnTo>
                      <a:lnTo>
                        <a:pt x="524" y="214"/>
                      </a:lnTo>
                      <a:lnTo>
                        <a:pt x="514" y="254"/>
                      </a:lnTo>
                      <a:lnTo>
                        <a:pt x="508" y="294"/>
                      </a:lnTo>
                      <a:lnTo>
                        <a:pt x="504" y="330"/>
                      </a:lnTo>
                      <a:lnTo>
                        <a:pt x="502" y="356"/>
                      </a:lnTo>
                      <a:lnTo>
                        <a:pt x="502" y="356"/>
                      </a:lnTo>
                      <a:lnTo>
                        <a:pt x="498" y="358"/>
                      </a:lnTo>
                      <a:lnTo>
                        <a:pt x="498" y="358"/>
                      </a:lnTo>
                      <a:lnTo>
                        <a:pt x="490" y="350"/>
                      </a:lnTo>
                      <a:lnTo>
                        <a:pt x="490" y="350"/>
                      </a:lnTo>
                      <a:lnTo>
                        <a:pt x="490" y="346"/>
                      </a:lnTo>
                      <a:lnTo>
                        <a:pt x="490" y="342"/>
                      </a:lnTo>
                      <a:lnTo>
                        <a:pt x="490" y="342"/>
                      </a:lnTo>
                      <a:lnTo>
                        <a:pt x="488" y="340"/>
                      </a:lnTo>
                      <a:lnTo>
                        <a:pt x="484" y="338"/>
                      </a:lnTo>
                      <a:lnTo>
                        <a:pt x="480" y="336"/>
                      </a:lnTo>
                      <a:lnTo>
                        <a:pt x="476" y="338"/>
                      </a:lnTo>
                      <a:lnTo>
                        <a:pt x="476" y="338"/>
                      </a:lnTo>
                      <a:lnTo>
                        <a:pt x="476" y="338"/>
                      </a:lnTo>
                      <a:lnTo>
                        <a:pt x="476" y="336"/>
                      </a:lnTo>
                      <a:lnTo>
                        <a:pt x="474" y="336"/>
                      </a:lnTo>
                      <a:lnTo>
                        <a:pt x="472" y="338"/>
                      </a:lnTo>
                      <a:lnTo>
                        <a:pt x="472" y="338"/>
                      </a:lnTo>
                      <a:lnTo>
                        <a:pt x="468" y="336"/>
                      </a:lnTo>
                      <a:lnTo>
                        <a:pt x="468" y="336"/>
                      </a:lnTo>
                      <a:lnTo>
                        <a:pt x="468" y="336"/>
                      </a:lnTo>
                      <a:lnTo>
                        <a:pt x="466" y="338"/>
                      </a:lnTo>
                      <a:lnTo>
                        <a:pt x="464" y="338"/>
                      </a:lnTo>
                      <a:lnTo>
                        <a:pt x="464" y="340"/>
                      </a:lnTo>
                      <a:lnTo>
                        <a:pt x="462" y="340"/>
                      </a:lnTo>
                      <a:lnTo>
                        <a:pt x="462" y="342"/>
                      </a:lnTo>
                      <a:lnTo>
                        <a:pt x="464" y="344"/>
                      </a:lnTo>
                      <a:lnTo>
                        <a:pt x="464" y="344"/>
                      </a:lnTo>
                      <a:lnTo>
                        <a:pt x="464" y="344"/>
                      </a:lnTo>
                      <a:lnTo>
                        <a:pt x="460" y="344"/>
                      </a:lnTo>
                      <a:lnTo>
                        <a:pt x="460" y="344"/>
                      </a:lnTo>
                      <a:lnTo>
                        <a:pt x="456" y="346"/>
                      </a:lnTo>
                      <a:lnTo>
                        <a:pt x="454" y="350"/>
                      </a:lnTo>
                      <a:lnTo>
                        <a:pt x="454" y="354"/>
                      </a:lnTo>
                      <a:lnTo>
                        <a:pt x="456" y="358"/>
                      </a:lnTo>
                      <a:lnTo>
                        <a:pt x="456" y="358"/>
                      </a:lnTo>
                      <a:lnTo>
                        <a:pt x="458" y="362"/>
                      </a:lnTo>
                      <a:lnTo>
                        <a:pt x="458" y="362"/>
                      </a:lnTo>
                      <a:lnTo>
                        <a:pt x="458" y="370"/>
                      </a:lnTo>
                      <a:lnTo>
                        <a:pt x="458" y="374"/>
                      </a:lnTo>
                      <a:lnTo>
                        <a:pt x="458" y="374"/>
                      </a:lnTo>
                      <a:lnTo>
                        <a:pt x="456" y="376"/>
                      </a:lnTo>
                      <a:lnTo>
                        <a:pt x="456" y="376"/>
                      </a:lnTo>
                      <a:lnTo>
                        <a:pt x="434" y="360"/>
                      </a:lnTo>
                      <a:lnTo>
                        <a:pt x="406" y="338"/>
                      </a:lnTo>
                      <a:lnTo>
                        <a:pt x="372" y="314"/>
                      </a:lnTo>
                      <a:lnTo>
                        <a:pt x="336" y="294"/>
                      </a:lnTo>
                      <a:lnTo>
                        <a:pt x="336" y="294"/>
                      </a:lnTo>
                      <a:lnTo>
                        <a:pt x="292" y="272"/>
                      </a:lnTo>
                      <a:lnTo>
                        <a:pt x="270" y="264"/>
                      </a:lnTo>
                      <a:lnTo>
                        <a:pt x="248" y="256"/>
                      </a:lnTo>
                      <a:lnTo>
                        <a:pt x="226" y="250"/>
                      </a:lnTo>
                      <a:lnTo>
                        <a:pt x="204" y="246"/>
                      </a:lnTo>
                      <a:lnTo>
                        <a:pt x="182" y="244"/>
                      </a:lnTo>
                      <a:lnTo>
                        <a:pt x="160" y="242"/>
                      </a:lnTo>
                      <a:lnTo>
                        <a:pt x="160" y="242"/>
                      </a:lnTo>
                      <a:lnTo>
                        <a:pt x="138" y="242"/>
                      </a:lnTo>
                      <a:lnTo>
                        <a:pt x="116" y="242"/>
                      </a:lnTo>
                      <a:lnTo>
                        <a:pt x="84" y="248"/>
                      </a:lnTo>
                      <a:lnTo>
                        <a:pt x="62" y="252"/>
                      </a:lnTo>
                      <a:lnTo>
                        <a:pt x="56" y="256"/>
                      </a:lnTo>
                      <a:lnTo>
                        <a:pt x="30" y="266"/>
                      </a:lnTo>
                      <a:lnTo>
                        <a:pt x="8" y="282"/>
                      </a:lnTo>
                      <a:lnTo>
                        <a:pt x="0" y="296"/>
                      </a:lnTo>
                      <a:lnTo>
                        <a:pt x="0" y="324"/>
                      </a:lnTo>
                      <a:lnTo>
                        <a:pt x="2" y="330"/>
                      </a:lnTo>
                      <a:lnTo>
                        <a:pt x="14" y="344"/>
                      </a:lnTo>
                      <a:lnTo>
                        <a:pt x="28" y="358"/>
                      </a:lnTo>
                      <a:lnTo>
                        <a:pt x="28" y="358"/>
                      </a:lnTo>
                      <a:lnTo>
                        <a:pt x="36" y="364"/>
                      </a:lnTo>
                      <a:lnTo>
                        <a:pt x="42" y="366"/>
                      </a:lnTo>
                      <a:lnTo>
                        <a:pt x="46" y="368"/>
                      </a:lnTo>
                      <a:lnTo>
                        <a:pt x="46" y="368"/>
                      </a:lnTo>
                      <a:lnTo>
                        <a:pt x="52" y="368"/>
                      </a:lnTo>
                      <a:lnTo>
                        <a:pt x="56" y="372"/>
                      </a:lnTo>
                      <a:lnTo>
                        <a:pt x="60" y="376"/>
                      </a:lnTo>
                      <a:lnTo>
                        <a:pt x="60" y="376"/>
                      </a:lnTo>
                      <a:lnTo>
                        <a:pt x="64" y="380"/>
                      </a:lnTo>
                      <a:lnTo>
                        <a:pt x="70" y="384"/>
                      </a:lnTo>
                      <a:lnTo>
                        <a:pt x="78" y="386"/>
                      </a:lnTo>
                      <a:lnTo>
                        <a:pt x="78" y="386"/>
                      </a:lnTo>
                      <a:lnTo>
                        <a:pt x="84" y="386"/>
                      </a:lnTo>
                      <a:lnTo>
                        <a:pt x="92" y="390"/>
                      </a:lnTo>
                      <a:lnTo>
                        <a:pt x="98" y="394"/>
                      </a:lnTo>
                      <a:lnTo>
                        <a:pt x="100" y="398"/>
                      </a:lnTo>
                      <a:lnTo>
                        <a:pt x="100" y="398"/>
                      </a:lnTo>
                      <a:lnTo>
                        <a:pt x="104" y="402"/>
                      </a:lnTo>
                      <a:lnTo>
                        <a:pt x="112" y="406"/>
                      </a:lnTo>
                      <a:lnTo>
                        <a:pt x="120" y="410"/>
                      </a:lnTo>
                      <a:lnTo>
                        <a:pt x="120" y="410"/>
                      </a:lnTo>
                      <a:lnTo>
                        <a:pt x="126" y="418"/>
                      </a:lnTo>
                      <a:lnTo>
                        <a:pt x="130" y="426"/>
                      </a:lnTo>
                      <a:lnTo>
                        <a:pt x="130" y="430"/>
                      </a:lnTo>
                      <a:lnTo>
                        <a:pt x="130" y="430"/>
                      </a:lnTo>
                      <a:lnTo>
                        <a:pt x="132" y="434"/>
                      </a:lnTo>
                      <a:lnTo>
                        <a:pt x="136" y="436"/>
                      </a:lnTo>
                      <a:lnTo>
                        <a:pt x="142" y="438"/>
                      </a:lnTo>
                      <a:lnTo>
                        <a:pt x="142" y="438"/>
                      </a:lnTo>
                      <a:lnTo>
                        <a:pt x="146" y="442"/>
                      </a:lnTo>
                      <a:lnTo>
                        <a:pt x="150" y="446"/>
                      </a:lnTo>
                      <a:lnTo>
                        <a:pt x="152" y="452"/>
                      </a:lnTo>
                      <a:lnTo>
                        <a:pt x="152" y="452"/>
                      </a:lnTo>
                      <a:lnTo>
                        <a:pt x="152" y="456"/>
                      </a:lnTo>
                      <a:lnTo>
                        <a:pt x="154" y="458"/>
                      </a:lnTo>
                      <a:lnTo>
                        <a:pt x="158" y="466"/>
                      </a:lnTo>
                      <a:lnTo>
                        <a:pt x="166" y="472"/>
                      </a:lnTo>
                      <a:lnTo>
                        <a:pt x="170" y="474"/>
                      </a:lnTo>
                      <a:lnTo>
                        <a:pt x="170" y="474"/>
                      </a:lnTo>
                      <a:lnTo>
                        <a:pt x="174" y="476"/>
                      </a:lnTo>
                      <a:lnTo>
                        <a:pt x="178" y="480"/>
                      </a:lnTo>
                      <a:lnTo>
                        <a:pt x="182" y="486"/>
                      </a:lnTo>
                      <a:lnTo>
                        <a:pt x="182" y="486"/>
                      </a:lnTo>
                      <a:lnTo>
                        <a:pt x="186" y="490"/>
                      </a:lnTo>
                      <a:lnTo>
                        <a:pt x="192" y="494"/>
                      </a:lnTo>
                      <a:lnTo>
                        <a:pt x="200" y="500"/>
                      </a:lnTo>
                      <a:lnTo>
                        <a:pt x="200" y="500"/>
                      </a:lnTo>
                      <a:lnTo>
                        <a:pt x="216" y="510"/>
                      </a:lnTo>
                      <a:lnTo>
                        <a:pt x="224" y="516"/>
                      </a:lnTo>
                      <a:lnTo>
                        <a:pt x="224" y="516"/>
                      </a:lnTo>
                      <a:lnTo>
                        <a:pt x="230" y="518"/>
                      </a:lnTo>
                      <a:lnTo>
                        <a:pt x="238" y="518"/>
                      </a:lnTo>
                      <a:lnTo>
                        <a:pt x="246" y="518"/>
                      </a:lnTo>
                      <a:lnTo>
                        <a:pt x="268" y="512"/>
                      </a:lnTo>
                      <a:lnTo>
                        <a:pt x="288" y="504"/>
                      </a:lnTo>
                      <a:lnTo>
                        <a:pt x="306" y="496"/>
                      </a:lnTo>
                      <a:lnTo>
                        <a:pt x="332" y="486"/>
                      </a:lnTo>
                      <a:lnTo>
                        <a:pt x="350" y="482"/>
                      </a:lnTo>
                      <a:lnTo>
                        <a:pt x="350" y="482"/>
                      </a:lnTo>
                      <a:lnTo>
                        <a:pt x="350" y="482"/>
                      </a:lnTo>
                      <a:lnTo>
                        <a:pt x="334" y="504"/>
                      </a:lnTo>
                      <a:lnTo>
                        <a:pt x="320" y="526"/>
                      </a:lnTo>
                      <a:lnTo>
                        <a:pt x="320" y="526"/>
                      </a:lnTo>
                      <a:lnTo>
                        <a:pt x="302" y="566"/>
                      </a:lnTo>
                      <a:lnTo>
                        <a:pt x="298" y="576"/>
                      </a:lnTo>
                      <a:lnTo>
                        <a:pt x="298" y="582"/>
                      </a:lnTo>
                      <a:lnTo>
                        <a:pt x="298" y="586"/>
                      </a:lnTo>
                      <a:lnTo>
                        <a:pt x="300" y="586"/>
                      </a:lnTo>
                      <a:lnTo>
                        <a:pt x="302" y="586"/>
                      </a:lnTo>
                      <a:lnTo>
                        <a:pt x="310" y="598"/>
                      </a:lnTo>
                      <a:lnTo>
                        <a:pt x="310" y="598"/>
                      </a:lnTo>
                      <a:lnTo>
                        <a:pt x="318" y="604"/>
                      </a:lnTo>
                      <a:lnTo>
                        <a:pt x="334" y="622"/>
                      </a:lnTo>
                      <a:lnTo>
                        <a:pt x="344" y="630"/>
                      </a:lnTo>
                      <a:lnTo>
                        <a:pt x="356" y="638"/>
                      </a:lnTo>
                      <a:lnTo>
                        <a:pt x="366" y="644"/>
                      </a:lnTo>
                      <a:lnTo>
                        <a:pt x="376" y="646"/>
                      </a:lnTo>
                      <a:lnTo>
                        <a:pt x="376" y="646"/>
                      </a:lnTo>
                      <a:lnTo>
                        <a:pt x="384" y="646"/>
                      </a:lnTo>
                      <a:lnTo>
                        <a:pt x="390" y="648"/>
                      </a:lnTo>
                      <a:lnTo>
                        <a:pt x="396" y="650"/>
                      </a:lnTo>
                      <a:lnTo>
                        <a:pt x="398" y="654"/>
                      </a:lnTo>
                      <a:lnTo>
                        <a:pt x="402" y="660"/>
                      </a:lnTo>
                      <a:lnTo>
                        <a:pt x="404" y="662"/>
                      </a:lnTo>
                      <a:lnTo>
                        <a:pt x="404" y="662"/>
                      </a:lnTo>
                      <a:lnTo>
                        <a:pt x="414" y="670"/>
                      </a:lnTo>
                      <a:lnTo>
                        <a:pt x="424" y="676"/>
                      </a:lnTo>
                      <a:lnTo>
                        <a:pt x="428" y="678"/>
                      </a:lnTo>
                      <a:lnTo>
                        <a:pt x="434" y="676"/>
                      </a:lnTo>
                      <a:lnTo>
                        <a:pt x="434" y="676"/>
                      </a:lnTo>
                      <a:lnTo>
                        <a:pt x="438" y="678"/>
                      </a:lnTo>
                      <a:lnTo>
                        <a:pt x="444" y="680"/>
                      </a:lnTo>
                      <a:lnTo>
                        <a:pt x="454" y="692"/>
                      </a:lnTo>
                      <a:lnTo>
                        <a:pt x="460" y="704"/>
                      </a:lnTo>
                      <a:lnTo>
                        <a:pt x="464" y="710"/>
                      </a:lnTo>
                      <a:lnTo>
                        <a:pt x="464" y="710"/>
                      </a:lnTo>
                      <a:lnTo>
                        <a:pt x="466" y="716"/>
                      </a:lnTo>
                      <a:lnTo>
                        <a:pt x="470" y="730"/>
                      </a:lnTo>
                      <a:lnTo>
                        <a:pt x="472" y="740"/>
                      </a:lnTo>
                      <a:lnTo>
                        <a:pt x="472" y="750"/>
                      </a:lnTo>
                      <a:lnTo>
                        <a:pt x="470" y="760"/>
                      </a:lnTo>
                      <a:lnTo>
                        <a:pt x="468" y="770"/>
                      </a:lnTo>
                      <a:lnTo>
                        <a:pt x="468" y="770"/>
                      </a:lnTo>
                      <a:lnTo>
                        <a:pt x="460" y="788"/>
                      </a:lnTo>
                      <a:lnTo>
                        <a:pt x="456" y="800"/>
                      </a:lnTo>
                      <a:lnTo>
                        <a:pt x="454" y="810"/>
                      </a:lnTo>
                      <a:lnTo>
                        <a:pt x="454" y="810"/>
                      </a:lnTo>
                      <a:lnTo>
                        <a:pt x="452" y="816"/>
                      </a:lnTo>
                      <a:lnTo>
                        <a:pt x="452" y="824"/>
                      </a:lnTo>
                      <a:lnTo>
                        <a:pt x="454" y="832"/>
                      </a:lnTo>
                      <a:lnTo>
                        <a:pt x="454" y="832"/>
                      </a:lnTo>
                      <a:lnTo>
                        <a:pt x="458" y="852"/>
                      </a:lnTo>
                      <a:lnTo>
                        <a:pt x="462" y="858"/>
                      </a:lnTo>
                      <a:lnTo>
                        <a:pt x="466" y="864"/>
                      </a:lnTo>
                      <a:lnTo>
                        <a:pt x="466" y="864"/>
                      </a:lnTo>
                      <a:lnTo>
                        <a:pt x="468" y="864"/>
                      </a:lnTo>
                      <a:lnTo>
                        <a:pt x="472" y="864"/>
                      </a:lnTo>
                      <a:lnTo>
                        <a:pt x="472" y="864"/>
                      </a:lnTo>
                      <a:lnTo>
                        <a:pt x="476" y="860"/>
                      </a:lnTo>
                      <a:lnTo>
                        <a:pt x="480" y="858"/>
                      </a:lnTo>
                      <a:lnTo>
                        <a:pt x="496" y="810"/>
                      </a:lnTo>
                      <a:lnTo>
                        <a:pt x="490" y="798"/>
                      </a:lnTo>
                      <a:lnTo>
                        <a:pt x="490" y="798"/>
                      </a:lnTo>
                      <a:lnTo>
                        <a:pt x="492" y="792"/>
                      </a:lnTo>
                      <a:lnTo>
                        <a:pt x="494" y="786"/>
                      </a:lnTo>
                      <a:lnTo>
                        <a:pt x="498" y="784"/>
                      </a:lnTo>
                      <a:lnTo>
                        <a:pt x="498" y="784"/>
                      </a:lnTo>
                      <a:lnTo>
                        <a:pt x="502" y="778"/>
                      </a:lnTo>
                      <a:lnTo>
                        <a:pt x="506" y="770"/>
                      </a:lnTo>
                      <a:lnTo>
                        <a:pt x="508" y="758"/>
                      </a:lnTo>
                      <a:lnTo>
                        <a:pt x="508" y="758"/>
                      </a:lnTo>
                      <a:lnTo>
                        <a:pt x="512" y="748"/>
                      </a:lnTo>
                      <a:lnTo>
                        <a:pt x="520" y="726"/>
                      </a:lnTo>
                      <a:lnTo>
                        <a:pt x="520" y="726"/>
                      </a:lnTo>
                      <a:lnTo>
                        <a:pt x="524" y="694"/>
                      </a:lnTo>
                      <a:lnTo>
                        <a:pt x="526" y="676"/>
                      </a:lnTo>
                      <a:lnTo>
                        <a:pt x="524" y="662"/>
                      </a:lnTo>
                      <a:lnTo>
                        <a:pt x="524" y="662"/>
                      </a:lnTo>
                      <a:lnTo>
                        <a:pt x="504" y="578"/>
                      </a:lnTo>
                      <a:lnTo>
                        <a:pt x="494" y="526"/>
                      </a:lnTo>
                      <a:lnTo>
                        <a:pt x="492" y="510"/>
                      </a:lnTo>
                      <a:lnTo>
                        <a:pt x="492" y="504"/>
                      </a:lnTo>
                      <a:lnTo>
                        <a:pt x="494" y="502"/>
                      </a:lnTo>
                      <a:lnTo>
                        <a:pt x="494" y="502"/>
                      </a:lnTo>
                      <a:lnTo>
                        <a:pt x="498" y="498"/>
                      </a:lnTo>
                      <a:lnTo>
                        <a:pt x="500" y="492"/>
                      </a:lnTo>
                      <a:lnTo>
                        <a:pt x="504" y="474"/>
                      </a:lnTo>
                      <a:lnTo>
                        <a:pt x="512" y="500"/>
                      </a:lnTo>
                      <a:lnTo>
                        <a:pt x="518" y="508"/>
                      </a:lnTo>
                      <a:lnTo>
                        <a:pt x="518" y="520"/>
                      </a:lnTo>
                      <a:lnTo>
                        <a:pt x="526" y="538"/>
                      </a:lnTo>
                      <a:lnTo>
                        <a:pt x="528" y="542"/>
                      </a:lnTo>
                      <a:lnTo>
                        <a:pt x="538" y="568"/>
                      </a:lnTo>
                      <a:lnTo>
                        <a:pt x="542" y="568"/>
                      </a:lnTo>
                      <a:lnTo>
                        <a:pt x="544" y="572"/>
                      </a:lnTo>
                      <a:lnTo>
                        <a:pt x="542" y="576"/>
                      </a:lnTo>
                      <a:lnTo>
                        <a:pt x="548" y="588"/>
                      </a:lnTo>
                      <a:lnTo>
                        <a:pt x="556" y="608"/>
                      </a:lnTo>
                      <a:lnTo>
                        <a:pt x="570" y="620"/>
                      </a:lnTo>
                      <a:lnTo>
                        <a:pt x="588" y="626"/>
                      </a:lnTo>
                      <a:lnTo>
                        <a:pt x="584" y="614"/>
                      </a:lnTo>
                      <a:lnTo>
                        <a:pt x="590" y="624"/>
                      </a:lnTo>
                      <a:lnTo>
                        <a:pt x="598" y="608"/>
                      </a:lnTo>
                      <a:lnTo>
                        <a:pt x="598" y="590"/>
                      </a:lnTo>
                      <a:lnTo>
                        <a:pt x="590" y="570"/>
                      </a:lnTo>
                      <a:lnTo>
                        <a:pt x="586" y="558"/>
                      </a:lnTo>
                      <a:lnTo>
                        <a:pt x="580" y="556"/>
                      </a:lnTo>
                      <a:lnTo>
                        <a:pt x="580" y="552"/>
                      </a:lnTo>
                      <a:lnTo>
                        <a:pt x="582" y="548"/>
                      </a:lnTo>
                      <a:lnTo>
                        <a:pt x="572" y="524"/>
                      </a:lnTo>
                      <a:lnTo>
                        <a:pt x="570" y="520"/>
                      </a:lnTo>
                      <a:lnTo>
                        <a:pt x="562" y="502"/>
                      </a:lnTo>
                      <a:lnTo>
                        <a:pt x="554" y="492"/>
                      </a:lnTo>
                      <a:lnTo>
                        <a:pt x="550" y="484"/>
                      </a:lnTo>
                      <a:lnTo>
                        <a:pt x="538" y="460"/>
                      </a:lnTo>
                      <a:lnTo>
                        <a:pt x="538" y="460"/>
                      </a:lnTo>
                      <a:lnTo>
                        <a:pt x="554" y="470"/>
                      </a:lnTo>
                      <a:lnTo>
                        <a:pt x="560" y="472"/>
                      </a:lnTo>
                      <a:lnTo>
                        <a:pt x="566" y="472"/>
                      </a:lnTo>
                      <a:lnTo>
                        <a:pt x="566" y="472"/>
                      </a:lnTo>
                      <a:close/>
                      <a:moveTo>
                        <a:pt x="466" y="344"/>
                      </a:moveTo>
                      <a:lnTo>
                        <a:pt x="466" y="344"/>
                      </a:lnTo>
                      <a:lnTo>
                        <a:pt x="466" y="344"/>
                      </a:lnTo>
                      <a:lnTo>
                        <a:pt x="466" y="344"/>
                      </a:lnTo>
                      <a:lnTo>
                        <a:pt x="466" y="344"/>
                      </a:lnTo>
                      <a:close/>
                    </a:path>
                  </a:pathLst>
                </a:custGeom>
                <a:solidFill>
                  <a:schemeClr val="bg2">
                    <a:lumMod val="60000"/>
                    <a:lumOff val="40000"/>
                    <a:alpha val="6000"/>
                  </a:schemeClr>
                </a:solidFill>
                <a:ln>
                  <a:noFill/>
                </a:ln>
                <a:effectLst>
                  <a:glow rad="38100">
                    <a:schemeClr val="bg2">
                      <a:lumMod val="50000"/>
                      <a:lumOff val="50000"/>
                      <a:alpha val="15000"/>
                    </a:schemeClr>
                  </a:glow>
                  <a:softEdge rad="12700"/>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187" name="Group 112"/>
              <p:cNvGrpSpPr>
                <a:grpSpLocks noChangeAspect="1"/>
              </p:cNvGrpSpPr>
              <p:nvPr/>
            </p:nvGrpSpPr>
            <p:grpSpPr>
              <a:xfrm>
                <a:off x="7679515" y="5943604"/>
                <a:ext cx="1331670" cy="914403"/>
                <a:chOff x="7953375" y="152400"/>
                <a:chExt cx="1775564" cy="1219200"/>
              </a:xfrm>
              <a:solidFill>
                <a:schemeClr val="bg2">
                  <a:lumMod val="50000"/>
                  <a:lumOff val="50000"/>
                  <a:alpha val="8000"/>
                </a:schemeClr>
              </a:solidFill>
            </p:grpSpPr>
            <p:sp>
              <p:nvSpPr>
                <p:cNvPr id="188" name="Freeform 35"/>
                <p:cNvSpPr>
                  <a:spLocks/>
                </p:cNvSpPr>
                <p:nvPr/>
              </p:nvSpPr>
              <p:spPr bwMode="auto">
                <a:xfrm>
                  <a:off x="7953375" y="688975"/>
                  <a:ext cx="269875" cy="127000"/>
                </a:xfrm>
                <a:custGeom>
                  <a:avLst/>
                  <a:gdLst>
                    <a:gd name="T0" fmla="*/ 170 w 170"/>
                    <a:gd name="T1" fmla="*/ 80 h 80"/>
                    <a:gd name="T2" fmla="*/ 170 w 170"/>
                    <a:gd name="T3" fmla="*/ 80 h 80"/>
                    <a:gd name="T4" fmla="*/ 170 w 170"/>
                    <a:gd name="T5" fmla="*/ 80 h 80"/>
                    <a:gd name="T6" fmla="*/ 170 w 170"/>
                    <a:gd name="T7" fmla="*/ 80 h 80"/>
                    <a:gd name="T8" fmla="*/ 154 w 170"/>
                    <a:gd name="T9" fmla="*/ 72 h 80"/>
                    <a:gd name="T10" fmla="*/ 38 w 170"/>
                    <a:gd name="T11" fmla="*/ 14 h 80"/>
                    <a:gd name="T12" fmla="*/ 38 w 170"/>
                    <a:gd name="T13" fmla="*/ 14 h 80"/>
                    <a:gd name="T14" fmla="*/ 18 w 170"/>
                    <a:gd name="T15" fmla="*/ 4 h 80"/>
                    <a:gd name="T16" fmla="*/ 18 w 170"/>
                    <a:gd name="T17" fmla="*/ 4 h 80"/>
                    <a:gd name="T18" fmla="*/ 12 w 170"/>
                    <a:gd name="T19" fmla="*/ 2 h 80"/>
                    <a:gd name="T20" fmla="*/ 4 w 170"/>
                    <a:gd name="T21" fmla="*/ 0 h 80"/>
                    <a:gd name="T22" fmla="*/ 4 w 170"/>
                    <a:gd name="T23" fmla="*/ 0 h 80"/>
                    <a:gd name="T24" fmla="*/ 0 w 170"/>
                    <a:gd name="T25" fmla="*/ 0 h 80"/>
                    <a:gd name="T26" fmla="*/ 2 w 170"/>
                    <a:gd name="T27" fmla="*/ 4 h 80"/>
                    <a:gd name="T28" fmla="*/ 2 w 170"/>
                    <a:gd name="T29" fmla="*/ 4 h 80"/>
                    <a:gd name="T30" fmla="*/ 4 w 170"/>
                    <a:gd name="T31" fmla="*/ 6 h 80"/>
                    <a:gd name="T32" fmla="*/ 10 w 170"/>
                    <a:gd name="T33" fmla="*/ 8 h 80"/>
                    <a:gd name="T34" fmla="*/ 10 w 170"/>
                    <a:gd name="T35" fmla="*/ 8 h 80"/>
                    <a:gd name="T36" fmla="*/ 28 w 170"/>
                    <a:gd name="T37" fmla="*/ 16 h 80"/>
                    <a:gd name="T38" fmla="*/ 154 w 170"/>
                    <a:gd name="T39" fmla="*/ 74 h 80"/>
                    <a:gd name="T40" fmla="*/ 154 w 170"/>
                    <a:gd name="T41" fmla="*/ 74 h 80"/>
                    <a:gd name="T42" fmla="*/ 170 w 170"/>
                    <a:gd name="T43" fmla="*/ 80 h 80"/>
                    <a:gd name="T44" fmla="*/ 170 w 170"/>
                    <a:gd name="T45" fmla="*/ 80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70" h="80">
                      <a:moveTo>
                        <a:pt x="170" y="80"/>
                      </a:moveTo>
                      <a:lnTo>
                        <a:pt x="170" y="80"/>
                      </a:lnTo>
                      <a:lnTo>
                        <a:pt x="170" y="80"/>
                      </a:lnTo>
                      <a:lnTo>
                        <a:pt x="170" y="80"/>
                      </a:lnTo>
                      <a:lnTo>
                        <a:pt x="154" y="72"/>
                      </a:lnTo>
                      <a:lnTo>
                        <a:pt x="38" y="14"/>
                      </a:lnTo>
                      <a:lnTo>
                        <a:pt x="38" y="14"/>
                      </a:lnTo>
                      <a:lnTo>
                        <a:pt x="18" y="4"/>
                      </a:lnTo>
                      <a:lnTo>
                        <a:pt x="18" y="4"/>
                      </a:lnTo>
                      <a:lnTo>
                        <a:pt x="12" y="2"/>
                      </a:lnTo>
                      <a:lnTo>
                        <a:pt x="4" y="0"/>
                      </a:lnTo>
                      <a:lnTo>
                        <a:pt x="4" y="0"/>
                      </a:lnTo>
                      <a:lnTo>
                        <a:pt x="0" y="0"/>
                      </a:lnTo>
                      <a:lnTo>
                        <a:pt x="2" y="4"/>
                      </a:lnTo>
                      <a:lnTo>
                        <a:pt x="2" y="4"/>
                      </a:lnTo>
                      <a:lnTo>
                        <a:pt x="4" y="6"/>
                      </a:lnTo>
                      <a:lnTo>
                        <a:pt x="10" y="8"/>
                      </a:lnTo>
                      <a:lnTo>
                        <a:pt x="10" y="8"/>
                      </a:lnTo>
                      <a:lnTo>
                        <a:pt x="28" y="16"/>
                      </a:lnTo>
                      <a:lnTo>
                        <a:pt x="154" y="74"/>
                      </a:lnTo>
                      <a:lnTo>
                        <a:pt x="154" y="74"/>
                      </a:lnTo>
                      <a:lnTo>
                        <a:pt x="170" y="80"/>
                      </a:lnTo>
                      <a:lnTo>
                        <a:pt x="170" y="8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9" name="Freeform 36"/>
                <p:cNvSpPr>
                  <a:spLocks/>
                </p:cNvSpPr>
                <p:nvPr/>
              </p:nvSpPr>
              <p:spPr bwMode="auto">
                <a:xfrm>
                  <a:off x="8226425" y="822325"/>
                  <a:ext cx="0" cy="0"/>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0" name="Freeform 37"/>
                <p:cNvSpPr>
                  <a:spLocks/>
                </p:cNvSpPr>
                <p:nvPr/>
              </p:nvSpPr>
              <p:spPr bwMode="auto">
                <a:xfrm>
                  <a:off x="8232775" y="514350"/>
                  <a:ext cx="19050" cy="295275"/>
                </a:xfrm>
                <a:custGeom>
                  <a:avLst/>
                  <a:gdLst>
                    <a:gd name="T0" fmla="*/ 2 w 12"/>
                    <a:gd name="T1" fmla="*/ 186 h 186"/>
                    <a:gd name="T2" fmla="*/ 2 w 12"/>
                    <a:gd name="T3" fmla="*/ 186 h 186"/>
                    <a:gd name="T4" fmla="*/ 4 w 12"/>
                    <a:gd name="T5" fmla="*/ 168 h 186"/>
                    <a:gd name="T6" fmla="*/ 8 w 12"/>
                    <a:gd name="T7" fmla="*/ 30 h 186"/>
                    <a:gd name="T8" fmla="*/ 8 w 12"/>
                    <a:gd name="T9" fmla="*/ 30 h 186"/>
                    <a:gd name="T10" fmla="*/ 10 w 12"/>
                    <a:gd name="T11" fmla="*/ 10 h 186"/>
                    <a:gd name="T12" fmla="*/ 10 w 12"/>
                    <a:gd name="T13" fmla="*/ 10 h 186"/>
                    <a:gd name="T14" fmla="*/ 12 w 12"/>
                    <a:gd name="T15" fmla="*/ 6 h 186"/>
                    <a:gd name="T16" fmla="*/ 10 w 12"/>
                    <a:gd name="T17" fmla="*/ 0 h 186"/>
                    <a:gd name="T18" fmla="*/ 10 w 12"/>
                    <a:gd name="T19" fmla="*/ 0 h 186"/>
                    <a:gd name="T20" fmla="*/ 8 w 12"/>
                    <a:gd name="T21" fmla="*/ 0 h 186"/>
                    <a:gd name="T22" fmla="*/ 6 w 12"/>
                    <a:gd name="T23" fmla="*/ 2 h 186"/>
                    <a:gd name="T24" fmla="*/ 6 w 12"/>
                    <a:gd name="T25" fmla="*/ 2 h 186"/>
                    <a:gd name="T26" fmla="*/ 4 w 12"/>
                    <a:gd name="T27" fmla="*/ 8 h 186"/>
                    <a:gd name="T28" fmla="*/ 4 w 12"/>
                    <a:gd name="T29" fmla="*/ 16 h 186"/>
                    <a:gd name="T30" fmla="*/ 4 w 12"/>
                    <a:gd name="T31" fmla="*/ 16 h 186"/>
                    <a:gd name="T32" fmla="*/ 4 w 12"/>
                    <a:gd name="T33" fmla="*/ 38 h 186"/>
                    <a:gd name="T34" fmla="*/ 0 w 12"/>
                    <a:gd name="T35" fmla="*/ 168 h 186"/>
                    <a:gd name="T36" fmla="*/ 0 w 12"/>
                    <a:gd name="T37" fmla="*/ 168 h 186"/>
                    <a:gd name="T38" fmla="*/ 0 w 12"/>
                    <a:gd name="T39" fmla="*/ 186 h 186"/>
                    <a:gd name="T40" fmla="*/ 0 w 12"/>
                    <a:gd name="T41" fmla="*/ 186 h 186"/>
                    <a:gd name="T42" fmla="*/ 0 w 12"/>
                    <a:gd name="T43" fmla="*/ 186 h 186"/>
                    <a:gd name="T44" fmla="*/ 0 w 12"/>
                    <a:gd name="T45" fmla="*/ 186 h 186"/>
                    <a:gd name="T46" fmla="*/ 2 w 12"/>
                    <a:gd name="T47" fmla="*/ 186 h 186"/>
                    <a:gd name="T48" fmla="*/ 2 w 12"/>
                    <a:gd name="T49" fmla="*/ 186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2" h="186">
                      <a:moveTo>
                        <a:pt x="2" y="186"/>
                      </a:moveTo>
                      <a:lnTo>
                        <a:pt x="2" y="186"/>
                      </a:lnTo>
                      <a:lnTo>
                        <a:pt x="4" y="168"/>
                      </a:lnTo>
                      <a:lnTo>
                        <a:pt x="8" y="30"/>
                      </a:lnTo>
                      <a:lnTo>
                        <a:pt x="8" y="30"/>
                      </a:lnTo>
                      <a:lnTo>
                        <a:pt x="10" y="10"/>
                      </a:lnTo>
                      <a:lnTo>
                        <a:pt x="10" y="10"/>
                      </a:lnTo>
                      <a:lnTo>
                        <a:pt x="12" y="6"/>
                      </a:lnTo>
                      <a:lnTo>
                        <a:pt x="10" y="0"/>
                      </a:lnTo>
                      <a:lnTo>
                        <a:pt x="10" y="0"/>
                      </a:lnTo>
                      <a:lnTo>
                        <a:pt x="8" y="0"/>
                      </a:lnTo>
                      <a:lnTo>
                        <a:pt x="6" y="2"/>
                      </a:lnTo>
                      <a:lnTo>
                        <a:pt x="6" y="2"/>
                      </a:lnTo>
                      <a:lnTo>
                        <a:pt x="4" y="8"/>
                      </a:lnTo>
                      <a:lnTo>
                        <a:pt x="4" y="16"/>
                      </a:lnTo>
                      <a:lnTo>
                        <a:pt x="4" y="16"/>
                      </a:lnTo>
                      <a:lnTo>
                        <a:pt x="4" y="38"/>
                      </a:lnTo>
                      <a:lnTo>
                        <a:pt x="0" y="168"/>
                      </a:lnTo>
                      <a:lnTo>
                        <a:pt x="0" y="168"/>
                      </a:lnTo>
                      <a:lnTo>
                        <a:pt x="0" y="186"/>
                      </a:lnTo>
                      <a:lnTo>
                        <a:pt x="0" y="186"/>
                      </a:lnTo>
                      <a:lnTo>
                        <a:pt x="0" y="186"/>
                      </a:lnTo>
                      <a:lnTo>
                        <a:pt x="0" y="186"/>
                      </a:lnTo>
                      <a:lnTo>
                        <a:pt x="2" y="186"/>
                      </a:lnTo>
                      <a:lnTo>
                        <a:pt x="2" y="18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1" name="Freeform 38"/>
                <p:cNvSpPr>
                  <a:spLocks noEditPoints="1"/>
                </p:cNvSpPr>
                <p:nvPr/>
              </p:nvSpPr>
              <p:spPr bwMode="auto">
                <a:xfrm>
                  <a:off x="8274789" y="152400"/>
                  <a:ext cx="1454150" cy="1219200"/>
                </a:xfrm>
                <a:custGeom>
                  <a:avLst/>
                  <a:gdLst>
                    <a:gd name="T0" fmla="*/ 838 w 916"/>
                    <a:gd name="T1" fmla="*/ 674 h 768"/>
                    <a:gd name="T2" fmla="*/ 790 w 916"/>
                    <a:gd name="T3" fmla="*/ 634 h 768"/>
                    <a:gd name="T4" fmla="*/ 780 w 916"/>
                    <a:gd name="T5" fmla="*/ 590 h 768"/>
                    <a:gd name="T6" fmla="*/ 786 w 916"/>
                    <a:gd name="T7" fmla="*/ 556 h 768"/>
                    <a:gd name="T8" fmla="*/ 788 w 916"/>
                    <a:gd name="T9" fmla="*/ 524 h 768"/>
                    <a:gd name="T10" fmla="*/ 790 w 916"/>
                    <a:gd name="T11" fmla="*/ 450 h 768"/>
                    <a:gd name="T12" fmla="*/ 782 w 916"/>
                    <a:gd name="T13" fmla="*/ 420 h 768"/>
                    <a:gd name="T14" fmla="*/ 666 w 916"/>
                    <a:gd name="T15" fmla="*/ 406 h 768"/>
                    <a:gd name="T16" fmla="*/ 758 w 916"/>
                    <a:gd name="T17" fmla="*/ 340 h 768"/>
                    <a:gd name="T18" fmla="*/ 770 w 916"/>
                    <a:gd name="T19" fmla="*/ 308 h 768"/>
                    <a:gd name="T20" fmla="*/ 770 w 916"/>
                    <a:gd name="T21" fmla="*/ 266 h 768"/>
                    <a:gd name="T22" fmla="*/ 768 w 916"/>
                    <a:gd name="T23" fmla="*/ 236 h 768"/>
                    <a:gd name="T24" fmla="*/ 756 w 916"/>
                    <a:gd name="T25" fmla="*/ 212 h 768"/>
                    <a:gd name="T26" fmla="*/ 756 w 916"/>
                    <a:gd name="T27" fmla="*/ 190 h 768"/>
                    <a:gd name="T28" fmla="*/ 746 w 916"/>
                    <a:gd name="T29" fmla="*/ 152 h 768"/>
                    <a:gd name="T30" fmla="*/ 750 w 916"/>
                    <a:gd name="T31" fmla="*/ 118 h 768"/>
                    <a:gd name="T32" fmla="*/ 752 w 916"/>
                    <a:gd name="T33" fmla="*/ 92 h 768"/>
                    <a:gd name="T34" fmla="*/ 756 w 916"/>
                    <a:gd name="T35" fmla="*/ 62 h 768"/>
                    <a:gd name="T36" fmla="*/ 678 w 916"/>
                    <a:gd name="T37" fmla="*/ 10 h 768"/>
                    <a:gd name="T38" fmla="*/ 594 w 916"/>
                    <a:gd name="T39" fmla="*/ 82 h 768"/>
                    <a:gd name="T40" fmla="*/ 540 w 916"/>
                    <a:gd name="T41" fmla="*/ 186 h 768"/>
                    <a:gd name="T42" fmla="*/ 514 w 916"/>
                    <a:gd name="T43" fmla="*/ 366 h 768"/>
                    <a:gd name="T44" fmla="*/ 502 w 916"/>
                    <a:gd name="T45" fmla="*/ 424 h 768"/>
                    <a:gd name="T46" fmla="*/ 496 w 916"/>
                    <a:gd name="T47" fmla="*/ 412 h 768"/>
                    <a:gd name="T48" fmla="*/ 486 w 916"/>
                    <a:gd name="T49" fmla="*/ 412 h 768"/>
                    <a:gd name="T50" fmla="*/ 478 w 916"/>
                    <a:gd name="T51" fmla="*/ 416 h 768"/>
                    <a:gd name="T52" fmla="*/ 476 w 916"/>
                    <a:gd name="T53" fmla="*/ 422 h 768"/>
                    <a:gd name="T54" fmla="*/ 468 w 916"/>
                    <a:gd name="T55" fmla="*/ 432 h 768"/>
                    <a:gd name="T56" fmla="*/ 474 w 916"/>
                    <a:gd name="T57" fmla="*/ 454 h 768"/>
                    <a:gd name="T58" fmla="*/ 380 w 916"/>
                    <a:gd name="T59" fmla="*/ 406 h 768"/>
                    <a:gd name="T60" fmla="*/ 222 w 916"/>
                    <a:gd name="T61" fmla="*/ 362 h 768"/>
                    <a:gd name="T62" fmla="*/ 108 w 916"/>
                    <a:gd name="T63" fmla="*/ 370 h 768"/>
                    <a:gd name="T64" fmla="*/ 0 w 916"/>
                    <a:gd name="T65" fmla="*/ 436 h 768"/>
                    <a:gd name="T66" fmla="*/ 44 w 916"/>
                    <a:gd name="T67" fmla="*/ 504 h 768"/>
                    <a:gd name="T68" fmla="*/ 70 w 916"/>
                    <a:gd name="T69" fmla="*/ 514 h 768"/>
                    <a:gd name="T70" fmla="*/ 96 w 916"/>
                    <a:gd name="T71" fmla="*/ 522 h 768"/>
                    <a:gd name="T72" fmla="*/ 126 w 916"/>
                    <a:gd name="T73" fmla="*/ 536 h 768"/>
                    <a:gd name="T74" fmla="*/ 150 w 916"/>
                    <a:gd name="T75" fmla="*/ 558 h 768"/>
                    <a:gd name="T76" fmla="*/ 172 w 916"/>
                    <a:gd name="T77" fmla="*/ 572 h 768"/>
                    <a:gd name="T78" fmla="*/ 192 w 916"/>
                    <a:gd name="T79" fmla="*/ 594 h 768"/>
                    <a:gd name="T80" fmla="*/ 210 w 916"/>
                    <a:gd name="T81" fmla="*/ 608 h 768"/>
                    <a:gd name="T82" fmla="*/ 258 w 916"/>
                    <a:gd name="T83" fmla="*/ 632 h 768"/>
                    <a:gd name="T84" fmla="*/ 320 w 916"/>
                    <a:gd name="T85" fmla="*/ 610 h 768"/>
                    <a:gd name="T86" fmla="*/ 368 w 916"/>
                    <a:gd name="T87" fmla="*/ 604 h 768"/>
                    <a:gd name="T88" fmla="*/ 342 w 916"/>
                    <a:gd name="T89" fmla="*/ 692 h 768"/>
                    <a:gd name="T90" fmla="*/ 384 w 916"/>
                    <a:gd name="T91" fmla="*/ 724 h 768"/>
                    <a:gd name="T92" fmla="*/ 440 w 916"/>
                    <a:gd name="T93" fmla="*/ 740 h 768"/>
                    <a:gd name="T94" fmla="*/ 462 w 916"/>
                    <a:gd name="T95" fmla="*/ 754 h 768"/>
                    <a:gd name="T96" fmla="*/ 500 w 916"/>
                    <a:gd name="T97" fmla="*/ 764 h 768"/>
                    <a:gd name="T98" fmla="*/ 584 w 916"/>
                    <a:gd name="T99" fmla="*/ 736 h 768"/>
                    <a:gd name="T100" fmla="*/ 530 w 916"/>
                    <a:gd name="T101" fmla="*/ 578 h 768"/>
                    <a:gd name="T102" fmla="*/ 558 w 916"/>
                    <a:gd name="T103" fmla="*/ 594 h 768"/>
                    <a:gd name="T104" fmla="*/ 590 w 916"/>
                    <a:gd name="T105" fmla="*/ 648 h 768"/>
                    <a:gd name="T106" fmla="*/ 646 w 916"/>
                    <a:gd name="T107" fmla="*/ 688 h 768"/>
                    <a:gd name="T108" fmla="*/ 624 w 916"/>
                    <a:gd name="T109" fmla="*/ 616 h 768"/>
                    <a:gd name="T110" fmla="*/ 584 w 916"/>
                    <a:gd name="T111" fmla="*/ 550 h 768"/>
                    <a:gd name="T112" fmla="*/ 598 w 916"/>
                    <a:gd name="T113" fmla="*/ 536 h 768"/>
                    <a:gd name="T114" fmla="*/ 714 w 916"/>
                    <a:gd name="T115" fmla="*/ 658 h 768"/>
                    <a:gd name="T116" fmla="*/ 804 w 916"/>
                    <a:gd name="T117" fmla="*/ 702 h 768"/>
                    <a:gd name="T118" fmla="*/ 836 w 916"/>
                    <a:gd name="T119" fmla="*/ 708 h 768"/>
                    <a:gd name="T120" fmla="*/ 910 w 916"/>
                    <a:gd name="T121" fmla="*/ 736 h 768"/>
                    <a:gd name="T122" fmla="*/ 910 w 916"/>
                    <a:gd name="T123" fmla="*/ 716 h 768"/>
                    <a:gd name="T124" fmla="*/ 878 w 916"/>
                    <a:gd name="T125" fmla="*/ 688 h 7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916" h="768">
                      <a:moveTo>
                        <a:pt x="878" y="688"/>
                      </a:moveTo>
                      <a:lnTo>
                        <a:pt x="878" y="688"/>
                      </a:lnTo>
                      <a:lnTo>
                        <a:pt x="868" y="682"/>
                      </a:lnTo>
                      <a:lnTo>
                        <a:pt x="856" y="678"/>
                      </a:lnTo>
                      <a:lnTo>
                        <a:pt x="838" y="674"/>
                      </a:lnTo>
                      <a:lnTo>
                        <a:pt x="838" y="674"/>
                      </a:lnTo>
                      <a:lnTo>
                        <a:pt x="828" y="672"/>
                      </a:lnTo>
                      <a:lnTo>
                        <a:pt x="818" y="666"/>
                      </a:lnTo>
                      <a:lnTo>
                        <a:pt x="810" y="660"/>
                      </a:lnTo>
                      <a:lnTo>
                        <a:pt x="802" y="652"/>
                      </a:lnTo>
                      <a:lnTo>
                        <a:pt x="792" y="640"/>
                      </a:lnTo>
                      <a:lnTo>
                        <a:pt x="790" y="634"/>
                      </a:lnTo>
                      <a:lnTo>
                        <a:pt x="790" y="634"/>
                      </a:lnTo>
                      <a:lnTo>
                        <a:pt x="786" y="630"/>
                      </a:lnTo>
                      <a:lnTo>
                        <a:pt x="780" y="616"/>
                      </a:lnTo>
                      <a:lnTo>
                        <a:pt x="776" y="602"/>
                      </a:lnTo>
                      <a:lnTo>
                        <a:pt x="778" y="596"/>
                      </a:lnTo>
                      <a:lnTo>
                        <a:pt x="780" y="590"/>
                      </a:lnTo>
                      <a:lnTo>
                        <a:pt x="780" y="590"/>
                      </a:lnTo>
                      <a:lnTo>
                        <a:pt x="784" y="586"/>
                      </a:lnTo>
                      <a:lnTo>
                        <a:pt x="786" y="582"/>
                      </a:lnTo>
                      <a:lnTo>
                        <a:pt x="786" y="570"/>
                      </a:lnTo>
                      <a:lnTo>
                        <a:pt x="786" y="556"/>
                      </a:lnTo>
                      <a:lnTo>
                        <a:pt x="786" y="556"/>
                      </a:lnTo>
                      <a:lnTo>
                        <a:pt x="784" y="554"/>
                      </a:lnTo>
                      <a:lnTo>
                        <a:pt x="782" y="548"/>
                      </a:lnTo>
                      <a:lnTo>
                        <a:pt x="780" y="544"/>
                      </a:lnTo>
                      <a:lnTo>
                        <a:pt x="782" y="538"/>
                      </a:lnTo>
                      <a:lnTo>
                        <a:pt x="784" y="532"/>
                      </a:lnTo>
                      <a:lnTo>
                        <a:pt x="788" y="524"/>
                      </a:lnTo>
                      <a:lnTo>
                        <a:pt x="788" y="524"/>
                      </a:lnTo>
                      <a:lnTo>
                        <a:pt x="792" y="514"/>
                      </a:lnTo>
                      <a:lnTo>
                        <a:pt x="794" y="502"/>
                      </a:lnTo>
                      <a:lnTo>
                        <a:pt x="794" y="488"/>
                      </a:lnTo>
                      <a:lnTo>
                        <a:pt x="794" y="474"/>
                      </a:lnTo>
                      <a:lnTo>
                        <a:pt x="790" y="450"/>
                      </a:lnTo>
                      <a:lnTo>
                        <a:pt x="786" y="440"/>
                      </a:lnTo>
                      <a:lnTo>
                        <a:pt x="782" y="426"/>
                      </a:lnTo>
                      <a:lnTo>
                        <a:pt x="782" y="426"/>
                      </a:lnTo>
                      <a:lnTo>
                        <a:pt x="784" y="424"/>
                      </a:lnTo>
                      <a:lnTo>
                        <a:pt x="784" y="422"/>
                      </a:lnTo>
                      <a:lnTo>
                        <a:pt x="782" y="420"/>
                      </a:lnTo>
                      <a:lnTo>
                        <a:pt x="776" y="418"/>
                      </a:lnTo>
                      <a:lnTo>
                        <a:pt x="766" y="414"/>
                      </a:lnTo>
                      <a:lnTo>
                        <a:pt x="722" y="406"/>
                      </a:lnTo>
                      <a:lnTo>
                        <a:pt x="722" y="406"/>
                      </a:lnTo>
                      <a:lnTo>
                        <a:pt x="696" y="404"/>
                      </a:lnTo>
                      <a:lnTo>
                        <a:pt x="666" y="406"/>
                      </a:lnTo>
                      <a:lnTo>
                        <a:pt x="668" y="404"/>
                      </a:lnTo>
                      <a:lnTo>
                        <a:pt x="682" y="392"/>
                      </a:lnTo>
                      <a:lnTo>
                        <a:pt x="704" y="376"/>
                      </a:lnTo>
                      <a:lnTo>
                        <a:pt x="722" y="366"/>
                      </a:lnTo>
                      <a:lnTo>
                        <a:pt x="742" y="354"/>
                      </a:lnTo>
                      <a:lnTo>
                        <a:pt x="758" y="340"/>
                      </a:lnTo>
                      <a:lnTo>
                        <a:pt x="758" y="340"/>
                      </a:lnTo>
                      <a:lnTo>
                        <a:pt x="764" y="332"/>
                      </a:lnTo>
                      <a:lnTo>
                        <a:pt x="768" y="326"/>
                      </a:lnTo>
                      <a:lnTo>
                        <a:pt x="770" y="320"/>
                      </a:lnTo>
                      <a:lnTo>
                        <a:pt x="770" y="320"/>
                      </a:lnTo>
                      <a:lnTo>
                        <a:pt x="770" y="308"/>
                      </a:lnTo>
                      <a:lnTo>
                        <a:pt x="772" y="290"/>
                      </a:lnTo>
                      <a:lnTo>
                        <a:pt x="772" y="290"/>
                      </a:lnTo>
                      <a:lnTo>
                        <a:pt x="772" y="280"/>
                      </a:lnTo>
                      <a:lnTo>
                        <a:pt x="772" y="272"/>
                      </a:lnTo>
                      <a:lnTo>
                        <a:pt x="770" y="266"/>
                      </a:lnTo>
                      <a:lnTo>
                        <a:pt x="770" y="266"/>
                      </a:lnTo>
                      <a:lnTo>
                        <a:pt x="768" y="260"/>
                      </a:lnTo>
                      <a:lnTo>
                        <a:pt x="768" y="254"/>
                      </a:lnTo>
                      <a:lnTo>
                        <a:pt x="768" y="250"/>
                      </a:lnTo>
                      <a:lnTo>
                        <a:pt x="768" y="250"/>
                      </a:lnTo>
                      <a:lnTo>
                        <a:pt x="768" y="244"/>
                      </a:lnTo>
                      <a:lnTo>
                        <a:pt x="768" y="236"/>
                      </a:lnTo>
                      <a:lnTo>
                        <a:pt x="766" y="226"/>
                      </a:lnTo>
                      <a:lnTo>
                        <a:pt x="764" y="222"/>
                      </a:lnTo>
                      <a:lnTo>
                        <a:pt x="760" y="220"/>
                      </a:lnTo>
                      <a:lnTo>
                        <a:pt x="760" y="220"/>
                      </a:lnTo>
                      <a:lnTo>
                        <a:pt x="756" y="216"/>
                      </a:lnTo>
                      <a:lnTo>
                        <a:pt x="756" y="212"/>
                      </a:lnTo>
                      <a:lnTo>
                        <a:pt x="754" y="204"/>
                      </a:lnTo>
                      <a:lnTo>
                        <a:pt x="754" y="204"/>
                      </a:lnTo>
                      <a:lnTo>
                        <a:pt x="756" y="198"/>
                      </a:lnTo>
                      <a:lnTo>
                        <a:pt x="758" y="194"/>
                      </a:lnTo>
                      <a:lnTo>
                        <a:pt x="756" y="190"/>
                      </a:lnTo>
                      <a:lnTo>
                        <a:pt x="756" y="190"/>
                      </a:lnTo>
                      <a:lnTo>
                        <a:pt x="752" y="186"/>
                      </a:lnTo>
                      <a:lnTo>
                        <a:pt x="748" y="180"/>
                      </a:lnTo>
                      <a:lnTo>
                        <a:pt x="744" y="170"/>
                      </a:lnTo>
                      <a:lnTo>
                        <a:pt x="744" y="170"/>
                      </a:lnTo>
                      <a:lnTo>
                        <a:pt x="746" y="160"/>
                      </a:lnTo>
                      <a:lnTo>
                        <a:pt x="746" y="152"/>
                      </a:lnTo>
                      <a:lnTo>
                        <a:pt x="746" y="146"/>
                      </a:lnTo>
                      <a:lnTo>
                        <a:pt x="746" y="146"/>
                      </a:lnTo>
                      <a:lnTo>
                        <a:pt x="746" y="142"/>
                      </a:lnTo>
                      <a:lnTo>
                        <a:pt x="746" y="134"/>
                      </a:lnTo>
                      <a:lnTo>
                        <a:pt x="746" y="126"/>
                      </a:lnTo>
                      <a:lnTo>
                        <a:pt x="750" y="118"/>
                      </a:lnTo>
                      <a:lnTo>
                        <a:pt x="750" y="118"/>
                      </a:lnTo>
                      <a:lnTo>
                        <a:pt x="752" y="112"/>
                      </a:lnTo>
                      <a:lnTo>
                        <a:pt x="752" y="106"/>
                      </a:lnTo>
                      <a:lnTo>
                        <a:pt x="752" y="98"/>
                      </a:lnTo>
                      <a:lnTo>
                        <a:pt x="752" y="98"/>
                      </a:lnTo>
                      <a:lnTo>
                        <a:pt x="752" y="92"/>
                      </a:lnTo>
                      <a:lnTo>
                        <a:pt x="752" y="88"/>
                      </a:lnTo>
                      <a:lnTo>
                        <a:pt x="752" y="84"/>
                      </a:lnTo>
                      <a:lnTo>
                        <a:pt x="752" y="84"/>
                      </a:lnTo>
                      <a:lnTo>
                        <a:pt x="754" y="78"/>
                      </a:lnTo>
                      <a:lnTo>
                        <a:pt x="756" y="72"/>
                      </a:lnTo>
                      <a:lnTo>
                        <a:pt x="756" y="62"/>
                      </a:lnTo>
                      <a:lnTo>
                        <a:pt x="754" y="42"/>
                      </a:lnTo>
                      <a:lnTo>
                        <a:pt x="748" y="24"/>
                      </a:lnTo>
                      <a:lnTo>
                        <a:pt x="740" y="10"/>
                      </a:lnTo>
                      <a:lnTo>
                        <a:pt x="726" y="2"/>
                      </a:lnTo>
                      <a:lnTo>
                        <a:pt x="704" y="0"/>
                      </a:lnTo>
                      <a:lnTo>
                        <a:pt x="678" y="10"/>
                      </a:lnTo>
                      <a:lnTo>
                        <a:pt x="654" y="24"/>
                      </a:lnTo>
                      <a:lnTo>
                        <a:pt x="654" y="24"/>
                      </a:lnTo>
                      <a:lnTo>
                        <a:pt x="648" y="28"/>
                      </a:lnTo>
                      <a:lnTo>
                        <a:pt x="630" y="42"/>
                      </a:lnTo>
                      <a:lnTo>
                        <a:pt x="606" y="66"/>
                      </a:lnTo>
                      <a:lnTo>
                        <a:pt x="594" y="82"/>
                      </a:lnTo>
                      <a:lnTo>
                        <a:pt x="580" y="102"/>
                      </a:lnTo>
                      <a:lnTo>
                        <a:pt x="580" y="102"/>
                      </a:lnTo>
                      <a:lnTo>
                        <a:pt x="568" y="122"/>
                      </a:lnTo>
                      <a:lnTo>
                        <a:pt x="558" y="142"/>
                      </a:lnTo>
                      <a:lnTo>
                        <a:pt x="548" y="164"/>
                      </a:lnTo>
                      <a:lnTo>
                        <a:pt x="540" y="186"/>
                      </a:lnTo>
                      <a:lnTo>
                        <a:pt x="532" y="208"/>
                      </a:lnTo>
                      <a:lnTo>
                        <a:pt x="526" y="232"/>
                      </a:lnTo>
                      <a:lnTo>
                        <a:pt x="518" y="282"/>
                      </a:lnTo>
                      <a:lnTo>
                        <a:pt x="518" y="282"/>
                      </a:lnTo>
                      <a:lnTo>
                        <a:pt x="514" y="324"/>
                      </a:lnTo>
                      <a:lnTo>
                        <a:pt x="514" y="366"/>
                      </a:lnTo>
                      <a:lnTo>
                        <a:pt x="514" y="402"/>
                      </a:lnTo>
                      <a:lnTo>
                        <a:pt x="516" y="430"/>
                      </a:lnTo>
                      <a:lnTo>
                        <a:pt x="516" y="430"/>
                      </a:lnTo>
                      <a:lnTo>
                        <a:pt x="514" y="430"/>
                      </a:lnTo>
                      <a:lnTo>
                        <a:pt x="514" y="430"/>
                      </a:lnTo>
                      <a:lnTo>
                        <a:pt x="502" y="424"/>
                      </a:lnTo>
                      <a:lnTo>
                        <a:pt x="502" y="424"/>
                      </a:lnTo>
                      <a:lnTo>
                        <a:pt x="504" y="420"/>
                      </a:lnTo>
                      <a:lnTo>
                        <a:pt x="502" y="416"/>
                      </a:lnTo>
                      <a:lnTo>
                        <a:pt x="502" y="416"/>
                      </a:lnTo>
                      <a:lnTo>
                        <a:pt x="500" y="414"/>
                      </a:lnTo>
                      <a:lnTo>
                        <a:pt x="496" y="412"/>
                      </a:lnTo>
                      <a:lnTo>
                        <a:pt x="492" y="412"/>
                      </a:lnTo>
                      <a:lnTo>
                        <a:pt x="488" y="414"/>
                      </a:lnTo>
                      <a:lnTo>
                        <a:pt x="488" y="414"/>
                      </a:lnTo>
                      <a:lnTo>
                        <a:pt x="488" y="414"/>
                      </a:lnTo>
                      <a:lnTo>
                        <a:pt x="488" y="412"/>
                      </a:lnTo>
                      <a:lnTo>
                        <a:pt x="486" y="412"/>
                      </a:lnTo>
                      <a:lnTo>
                        <a:pt x="484" y="414"/>
                      </a:lnTo>
                      <a:lnTo>
                        <a:pt x="484" y="414"/>
                      </a:lnTo>
                      <a:lnTo>
                        <a:pt x="480" y="414"/>
                      </a:lnTo>
                      <a:lnTo>
                        <a:pt x="480" y="414"/>
                      </a:lnTo>
                      <a:lnTo>
                        <a:pt x="478" y="414"/>
                      </a:lnTo>
                      <a:lnTo>
                        <a:pt x="478" y="416"/>
                      </a:lnTo>
                      <a:lnTo>
                        <a:pt x="476" y="416"/>
                      </a:lnTo>
                      <a:lnTo>
                        <a:pt x="476" y="418"/>
                      </a:lnTo>
                      <a:lnTo>
                        <a:pt x="474" y="420"/>
                      </a:lnTo>
                      <a:lnTo>
                        <a:pt x="472" y="420"/>
                      </a:lnTo>
                      <a:lnTo>
                        <a:pt x="476" y="422"/>
                      </a:lnTo>
                      <a:lnTo>
                        <a:pt x="476" y="422"/>
                      </a:lnTo>
                      <a:lnTo>
                        <a:pt x="476" y="422"/>
                      </a:lnTo>
                      <a:lnTo>
                        <a:pt x="472" y="424"/>
                      </a:lnTo>
                      <a:lnTo>
                        <a:pt x="472" y="424"/>
                      </a:lnTo>
                      <a:lnTo>
                        <a:pt x="470" y="426"/>
                      </a:lnTo>
                      <a:lnTo>
                        <a:pt x="468" y="430"/>
                      </a:lnTo>
                      <a:lnTo>
                        <a:pt x="468" y="432"/>
                      </a:lnTo>
                      <a:lnTo>
                        <a:pt x="470" y="436"/>
                      </a:lnTo>
                      <a:lnTo>
                        <a:pt x="470" y="436"/>
                      </a:lnTo>
                      <a:lnTo>
                        <a:pt x="474" y="440"/>
                      </a:lnTo>
                      <a:lnTo>
                        <a:pt x="474" y="440"/>
                      </a:lnTo>
                      <a:lnTo>
                        <a:pt x="474" y="448"/>
                      </a:lnTo>
                      <a:lnTo>
                        <a:pt x="474" y="454"/>
                      </a:lnTo>
                      <a:lnTo>
                        <a:pt x="474" y="454"/>
                      </a:lnTo>
                      <a:lnTo>
                        <a:pt x="472" y="456"/>
                      </a:lnTo>
                      <a:lnTo>
                        <a:pt x="472" y="456"/>
                      </a:lnTo>
                      <a:lnTo>
                        <a:pt x="448" y="442"/>
                      </a:lnTo>
                      <a:lnTo>
                        <a:pt x="416" y="424"/>
                      </a:lnTo>
                      <a:lnTo>
                        <a:pt x="380" y="406"/>
                      </a:lnTo>
                      <a:lnTo>
                        <a:pt x="340" y="390"/>
                      </a:lnTo>
                      <a:lnTo>
                        <a:pt x="340" y="390"/>
                      </a:lnTo>
                      <a:lnTo>
                        <a:pt x="292" y="374"/>
                      </a:lnTo>
                      <a:lnTo>
                        <a:pt x="268" y="368"/>
                      </a:lnTo>
                      <a:lnTo>
                        <a:pt x="244" y="364"/>
                      </a:lnTo>
                      <a:lnTo>
                        <a:pt x="222" y="362"/>
                      </a:lnTo>
                      <a:lnTo>
                        <a:pt x="198" y="360"/>
                      </a:lnTo>
                      <a:lnTo>
                        <a:pt x="176" y="360"/>
                      </a:lnTo>
                      <a:lnTo>
                        <a:pt x="152" y="362"/>
                      </a:lnTo>
                      <a:lnTo>
                        <a:pt x="152" y="362"/>
                      </a:lnTo>
                      <a:lnTo>
                        <a:pt x="130" y="366"/>
                      </a:lnTo>
                      <a:lnTo>
                        <a:pt x="108" y="370"/>
                      </a:lnTo>
                      <a:lnTo>
                        <a:pt x="76" y="380"/>
                      </a:lnTo>
                      <a:lnTo>
                        <a:pt x="56" y="388"/>
                      </a:lnTo>
                      <a:lnTo>
                        <a:pt x="48" y="392"/>
                      </a:lnTo>
                      <a:lnTo>
                        <a:pt x="24" y="408"/>
                      </a:lnTo>
                      <a:lnTo>
                        <a:pt x="4" y="426"/>
                      </a:lnTo>
                      <a:lnTo>
                        <a:pt x="0" y="436"/>
                      </a:lnTo>
                      <a:lnTo>
                        <a:pt x="0" y="466"/>
                      </a:lnTo>
                      <a:lnTo>
                        <a:pt x="4" y="476"/>
                      </a:lnTo>
                      <a:lnTo>
                        <a:pt x="18" y="488"/>
                      </a:lnTo>
                      <a:lnTo>
                        <a:pt x="36" y="500"/>
                      </a:lnTo>
                      <a:lnTo>
                        <a:pt x="36" y="500"/>
                      </a:lnTo>
                      <a:lnTo>
                        <a:pt x="44" y="504"/>
                      </a:lnTo>
                      <a:lnTo>
                        <a:pt x="50" y="506"/>
                      </a:lnTo>
                      <a:lnTo>
                        <a:pt x="56" y="506"/>
                      </a:lnTo>
                      <a:lnTo>
                        <a:pt x="56" y="506"/>
                      </a:lnTo>
                      <a:lnTo>
                        <a:pt x="60" y="508"/>
                      </a:lnTo>
                      <a:lnTo>
                        <a:pt x="64" y="510"/>
                      </a:lnTo>
                      <a:lnTo>
                        <a:pt x="70" y="514"/>
                      </a:lnTo>
                      <a:lnTo>
                        <a:pt x="70" y="514"/>
                      </a:lnTo>
                      <a:lnTo>
                        <a:pt x="76" y="518"/>
                      </a:lnTo>
                      <a:lnTo>
                        <a:pt x="82" y="520"/>
                      </a:lnTo>
                      <a:lnTo>
                        <a:pt x="90" y="520"/>
                      </a:lnTo>
                      <a:lnTo>
                        <a:pt x="90" y="520"/>
                      </a:lnTo>
                      <a:lnTo>
                        <a:pt x="96" y="522"/>
                      </a:lnTo>
                      <a:lnTo>
                        <a:pt x="104" y="524"/>
                      </a:lnTo>
                      <a:lnTo>
                        <a:pt x="112" y="528"/>
                      </a:lnTo>
                      <a:lnTo>
                        <a:pt x="116" y="530"/>
                      </a:lnTo>
                      <a:lnTo>
                        <a:pt x="116" y="530"/>
                      </a:lnTo>
                      <a:lnTo>
                        <a:pt x="120" y="534"/>
                      </a:lnTo>
                      <a:lnTo>
                        <a:pt x="126" y="536"/>
                      </a:lnTo>
                      <a:lnTo>
                        <a:pt x="136" y="540"/>
                      </a:lnTo>
                      <a:lnTo>
                        <a:pt x="136" y="540"/>
                      </a:lnTo>
                      <a:lnTo>
                        <a:pt x="144" y="548"/>
                      </a:lnTo>
                      <a:lnTo>
                        <a:pt x="148" y="554"/>
                      </a:lnTo>
                      <a:lnTo>
                        <a:pt x="150" y="558"/>
                      </a:lnTo>
                      <a:lnTo>
                        <a:pt x="150" y="558"/>
                      </a:lnTo>
                      <a:lnTo>
                        <a:pt x="152" y="562"/>
                      </a:lnTo>
                      <a:lnTo>
                        <a:pt x="156" y="564"/>
                      </a:lnTo>
                      <a:lnTo>
                        <a:pt x="162" y="564"/>
                      </a:lnTo>
                      <a:lnTo>
                        <a:pt x="162" y="564"/>
                      </a:lnTo>
                      <a:lnTo>
                        <a:pt x="168" y="568"/>
                      </a:lnTo>
                      <a:lnTo>
                        <a:pt x="172" y="572"/>
                      </a:lnTo>
                      <a:lnTo>
                        <a:pt x="174" y="578"/>
                      </a:lnTo>
                      <a:lnTo>
                        <a:pt x="174" y="578"/>
                      </a:lnTo>
                      <a:lnTo>
                        <a:pt x="176" y="580"/>
                      </a:lnTo>
                      <a:lnTo>
                        <a:pt x="178" y="584"/>
                      </a:lnTo>
                      <a:lnTo>
                        <a:pt x="184" y="590"/>
                      </a:lnTo>
                      <a:lnTo>
                        <a:pt x="192" y="594"/>
                      </a:lnTo>
                      <a:lnTo>
                        <a:pt x="196" y="596"/>
                      </a:lnTo>
                      <a:lnTo>
                        <a:pt x="196" y="596"/>
                      </a:lnTo>
                      <a:lnTo>
                        <a:pt x="200" y="598"/>
                      </a:lnTo>
                      <a:lnTo>
                        <a:pt x="204" y="602"/>
                      </a:lnTo>
                      <a:lnTo>
                        <a:pt x="210" y="608"/>
                      </a:lnTo>
                      <a:lnTo>
                        <a:pt x="210" y="608"/>
                      </a:lnTo>
                      <a:lnTo>
                        <a:pt x="214" y="610"/>
                      </a:lnTo>
                      <a:lnTo>
                        <a:pt x="222" y="614"/>
                      </a:lnTo>
                      <a:lnTo>
                        <a:pt x="232" y="620"/>
                      </a:lnTo>
                      <a:lnTo>
                        <a:pt x="232" y="620"/>
                      </a:lnTo>
                      <a:lnTo>
                        <a:pt x="248" y="626"/>
                      </a:lnTo>
                      <a:lnTo>
                        <a:pt x="258" y="632"/>
                      </a:lnTo>
                      <a:lnTo>
                        <a:pt x="258" y="632"/>
                      </a:lnTo>
                      <a:lnTo>
                        <a:pt x="264" y="632"/>
                      </a:lnTo>
                      <a:lnTo>
                        <a:pt x="272" y="632"/>
                      </a:lnTo>
                      <a:lnTo>
                        <a:pt x="282" y="630"/>
                      </a:lnTo>
                      <a:lnTo>
                        <a:pt x="302" y="622"/>
                      </a:lnTo>
                      <a:lnTo>
                        <a:pt x="320" y="610"/>
                      </a:lnTo>
                      <a:lnTo>
                        <a:pt x="338" y="600"/>
                      </a:lnTo>
                      <a:lnTo>
                        <a:pt x="364" y="586"/>
                      </a:lnTo>
                      <a:lnTo>
                        <a:pt x="380" y="580"/>
                      </a:lnTo>
                      <a:lnTo>
                        <a:pt x="382" y="578"/>
                      </a:lnTo>
                      <a:lnTo>
                        <a:pt x="382" y="578"/>
                      </a:lnTo>
                      <a:lnTo>
                        <a:pt x="368" y="604"/>
                      </a:lnTo>
                      <a:lnTo>
                        <a:pt x="358" y="628"/>
                      </a:lnTo>
                      <a:lnTo>
                        <a:pt x="358" y="628"/>
                      </a:lnTo>
                      <a:lnTo>
                        <a:pt x="344" y="670"/>
                      </a:lnTo>
                      <a:lnTo>
                        <a:pt x="342" y="682"/>
                      </a:lnTo>
                      <a:lnTo>
                        <a:pt x="342" y="688"/>
                      </a:lnTo>
                      <a:lnTo>
                        <a:pt x="342" y="692"/>
                      </a:lnTo>
                      <a:lnTo>
                        <a:pt x="344" y="692"/>
                      </a:lnTo>
                      <a:lnTo>
                        <a:pt x="346" y="692"/>
                      </a:lnTo>
                      <a:lnTo>
                        <a:pt x="358" y="702"/>
                      </a:lnTo>
                      <a:lnTo>
                        <a:pt x="358" y="702"/>
                      </a:lnTo>
                      <a:lnTo>
                        <a:pt x="366" y="708"/>
                      </a:lnTo>
                      <a:lnTo>
                        <a:pt x="384" y="724"/>
                      </a:lnTo>
                      <a:lnTo>
                        <a:pt x="396" y="730"/>
                      </a:lnTo>
                      <a:lnTo>
                        <a:pt x="410" y="738"/>
                      </a:lnTo>
                      <a:lnTo>
                        <a:pt x="420" y="740"/>
                      </a:lnTo>
                      <a:lnTo>
                        <a:pt x="432" y="742"/>
                      </a:lnTo>
                      <a:lnTo>
                        <a:pt x="432" y="742"/>
                      </a:lnTo>
                      <a:lnTo>
                        <a:pt x="440" y="740"/>
                      </a:lnTo>
                      <a:lnTo>
                        <a:pt x="446" y="742"/>
                      </a:lnTo>
                      <a:lnTo>
                        <a:pt x="452" y="744"/>
                      </a:lnTo>
                      <a:lnTo>
                        <a:pt x="456" y="746"/>
                      </a:lnTo>
                      <a:lnTo>
                        <a:pt x="460" y="752"/>
                      </a:lnTo>
                      <a:lnTo>
                        <a:pt x="462" y="754"/>
                      </a:lnTo>
                      <a:lnTo>
                        <a:pt x="462" y="754"/>
                      </a:lnTo>
                      <a:lnTo>
                        <a:pt x="472" y="762"/>
                      </a:lnTo>
                      <a:lnTo>
                        <a:pt x="484" y="766"/>
                      </a:lnTo>
                      <a:lnTo>
                        <a:pt x="488" y="766"/>
                      </a:lnTo>
                      <a:lnTo>
                        <a:pt x="494" y="764"/>
                      </a:lnTo>
                      <a:lnTo>
                        <a:pt x="494" y="764"/>
                      </a:lnTo>
                      <a:lnTo>
                        <a:pt x="500" y="764"/>
                      </a:lnTo>
                      <a:lnTo>
                        <a:pt x="506" y="768"/>
                      </a:lnTo>
                      <a:lnTo>
                        <a:pt x="588" y="768"/>
                      </a:lnTo>
                      <a:lnTo>
                        <a:pt x="588" y="768"/>
                      </a:lnTo>
                      <a:lnTo>
                        <a:pt x="586" y="750"/>
                      </a:lnTo>
                      <a:lnTo>
                        <a:pt x="584" y="736"/>
                      </a:lnTo>
                      <a:lnTo>
                        <a:pt x="584" y="736"/>
                      </a:lnTo>
                      <a:lnTo>
                        <a:pt x="552" y="654"/>
                      </a:lnTo>
                      <a:lnTo>
                        <a:pt x="534" y="602"/>
                      </a:lnTo>
                      <a:lnTo>
                        <a:pt x="530" y="586"/>
                      </a:lnTo>
                      <a:lnTo>
                        <a:pt x="530" y="580"/>
                      </a:lnTo>
                      <a:lnTo>
                        <a:pt x="530" y="578"/>
                      </a:lnTo>
                      <a:lnTo>
                        <a:pt x="530" y="578"/>
                      </a:lnTo>
                      <a:lnTo>
                        <a:pt x="534" y="574"/>
                      </a:lnTo>
                      <a:lnTo>
                        <a:pt x="536" y="566"/>
                      </a:lnTo>
                      <a:lnTo>
                        <a:pt x="538" y="548"/>
                      </a:lnTo>
                      <a:lnTo>
                        <a:pt x="548" y="572"/>
                      </a:lnTo>
                      <a:lnTo>
                        <a:pt x="554" y="580"/>
                      </a:lnTo>
                      <a:lnTo>
                        <a:pt x="558" y="594"/>
                      </a:lnTo>
                      <a:lnTo>
                        <a:pt x="568" y="610"/>
                      </a:lnTo>
                      <a:lnTo>
                        <a:pt x="570" y="614"/>
                      </a:lnTo>
                      <a:lnTo>
                        <a:pt x="584" y="638"/>
                      </a:lnTo>
                      <a:lnTo>
                        <a:pt x="590" y="638"/>
                      </a:lnTo>
                      <a:lnTo>
                        <a:pt x="592" y="642"/>
                      </a:lnTo>
                      <a:lnTo>
                        <a:pt x="590" y="648"/>
                      </a:lnTo>
                      <a:lnTo>
                        <a:pt x="598" y="658"/>
                      </a:lnTo>
                      <a:lnTo>
                        <a:pt x="608" y="676"/>
                      </a:lnTo>
                      <a:lnTo>
                        <a:pt x="626" y="688"/>
                      </a:lnTo>
                      <a:lnTo>
                        <a:pt x="642" y="690"/>
                      </a:lnTo>
                      <a:lnTo>
                        <a:pt x="638" y="678"/>
                      </a:lnTo>
                      <a:lnTo>
                        <a:pt x="646" y="688"/>
                      </a:lnTo>
                      <a:lnTo>
                        <a:pt x="650" y="672"/>
                      </a:lnTo>
                      <a:lnTo>
                        <a:pt x="648" y="652"/>
                      </a:lnTo>
                      <a:lnTo>
                        <a:pt x="638" y="634"/>
                      </a:lnTo>
                      <a:lnTo>
                        <a:pt x="632" y="622"/>
                      </a:lnTo>
                      <a:lnTo>
                        <a:pt x="626" y="620"/>
                      </a:lnTo>
                      <a:lnTo>
                        <a:pt x="624" y="616"/>
                      </a:lnTo>
                      <a:lnTo>
                        <a:pt x="626" y="612"/>
                      </a:lnTo>
                      <a:lnTo>
                        <a:pt x="612" y="590"/>
                      </a:lnTo>
                      <a:lnTo>
                        <a:pt x="608" y="584"/>
                      </a:lnTo>
                      <a:lnTo>
                        <a:pt x="598" y="568"/>
                      </a:lnTo>
                      <a:lnTo>
                        <a:pt x="588" y="560"/>
                      </a:lnTo>
                      <a:lnTo>
                        <a:pt x="584" y="550"/>
                      </a:lnTo>
                      <a:lnTo>
                        <a:pt x="568" y="530"/>
                      </a:lnTo>
                      <a:lnTo>
                        <a:pt x="568" y="530"/>
                      </a:lnTo>
                      <a:lnTo>
                        <a:pt x="586" y="536"/>
                      </a:lnTo>
                      <a:lnTo>
                        <a:pt x="592" y="538"/>
                      </a:lnTo>
                      <a:lnTo>
                        <a:pt x="598" y="536"/>
                      </a:lnTo>
                      <a:lnTo>
                        <a:pt x="598" y="536"/>
                      </a:lnTo>
                      <a:lnTo>
                        <a:pt x="600" y="538"/>
                      </a:lnTo>
                      <a:lnTo>
                        <a:pt x="604" y="540"/>
                      </a:lnTo>
                      <a:lnTo>
                        <a:pt x="618" y="552"/>
                      </a:lnTo>
                      <a:lnTo>
                        <a:pt x="654" y="590"/>
                      </a:lnTo>
                      <a:lnTo>
                        <a:pt x="714" y="658"/>
                      </a:lnTo>
                      <a:lnTo>
                        <a:pt x="714" y="658"/>
                      </a:lnTo>
                      <a:lnTo>
                        <a:pt x="724" y="666"/>
                      </a:lnTo>
                      <a:lnTo>
                        <a:pt x="740" y="676"/>
                      </a:lnTo>
                      <a:lnTo>
                        <a:pt x="770" y="692"/>
                      </a:lnTo>
                      <a:lnTo>
                        <a:pt x="770" y="692"/>
                      </a:lnTo>
                      <a:lnTo>
                        <a:pt x="792" y="698"/>
                      </a:lnTo>
                      <a:lnTo>
                        <a:pt x="804" y="702"/>
                      </a:lnTo>
                      <a:lnTo>
                        <a:pt x="804" y="702"/>
                      </a:lnTo>
                      <a:lnTo>
                        <a:pt x="814" y="706"/>
                      </a:lnTo>
                      <a:lnTo>
                        <a:pt x="822" y="708"/>
                      </a:lnTo>
                      <a:lnTo>
                        <a:pt x="830" y="708"/>
                      </a:lnTo>
                      <a:lnTo>
                        <a:pt x="830" y="708"/>
                      </a:lnTo>
                      <a:lnTo>
                        <a:pt x="836" y="708"/>
                      </a:lnTo>
                      <a:lnTo>
                        <a:pt x="842" y="708"/>
                      </a:lnTo>
                      <a:lnTo>
                        <a:pt x="848" y="710"/>
                      </a:lnTo>
                      <a:lnTo>
                        <a:pt x="852" y="722"/>
                      </a:lnTo>
                      <a:lnTo>
                        <a:pt x="904" y="736"/>
                      </a:lnTo>
                      <a:lnTo>
                        <a:pt x="904" y="736"/>
                      </a:lnTo>
                      <a:lnTo>
                        <a:pt x="910" y="736"/>
                      </a:lnTo>
                      <a:lnTo>
                        <a:pt x="914" y="734"/>
                      </a:lnTo>
                      <a:lnTo>
                        <a:pt x="916" y="732"/>
                      </a:lnTo>
                      <a:lnTo>
                        <a:pt x="916" y="730"/>
                      </a:lnTo>
                      <a:lnTo>
                        <a:pt x="916" y="730"/>
                      </a:lnTo>
                      <a:lnTo>
                        <a:pt x="914" y="722"/>
                      </a:lnTo>
                      <a:lnTo>
                        <a:pt x="910" y="716"/>
                      </a:lnTo>
                      <a:lnTo>
                        <a:pt x="898" y="700"/>
                      </a:lnTo>
                      <a:lnTo>
                        <a:pt x="898" y="700"/>
                      </a:lnTo>
                      <a:lnTo>
                        <a:pt x="892" y="694"/>
                      </a:lnTo>
                      <a:lnTo>
                        <a:pt x="884" y="690"/>
                      </a:lnTo>
                      <a:lnTo>
                        <a:pt x="878" y="688"/>
                      </a:lnTo>
                      <a:lnTo>
                        <a:pt x="878" y="688"/>
                      </a:lnTo>
                      <a:close/>
                      <a:moveTo>
                        <a:pt x="478" y="422"/>
                      </a:moveTo>
                      <a:lnTo>
                        <a:pt x="478" y="422"/>
                      </a:lnTo>
                      <a:lnTo>
                        <a:pt x="478" y="422"/>
                      </a:lnTo>
                      <a:lnTo>
                        <a:pt x="478" y="420"/>
                      </a:lnTo>
                      <a:lnTo>
                        <a:pt x="478" y="422"/>
                      </a:lnTo>
                      <a:close/>
                    </a:path>
                  </a:pathLst>
                </a:custGeom>
                <a:grpFill/>
                <a:ln w="9525">
                  <a:noFill/>
                  <a:round/>
                  <a:headEnd/>
                  <a:tailEnd/>
                </a:ln>
                <a:effectLst>
                  <a:glow rad="38100">
                    <a:schemeClr val="bg2">
                      <a:lumMod val="60000"/>
                      <a:lumOff val="40000"/>
                      <a:alpha val="19000"/>
                    </a:schemeClr>
                  </a:glow>
                  <a:softEdge rad="12700"/>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algn="l" defTabSz="457200" rtl="0" eaLnBrk="1" latinLnBrk="0" hangingPunct="1"/>
                  <a:endParaRPr lang="en-US" sz="1800" kern="1200">
                    <a:solidFill>
                      <a:schemeClr val="tx1"/>
                    </a:solidFill>
                    <a:latin typeface="+mn-lt"/>
                    <a:ea typeface="+mn-ea"/>
                    <a:cs typeface="+mn-cs"/>
                  </a:endParaRPr>
                </a:p>
              </p:txBody>
            </p:sp>
          </p:grpSp>
        </p:grpSp>
        <p:grpSp>
          <p:nvGrpSpPr>
            <p:cNvPr id="138" name="Group 715"/>
            <p:cNvGrpSpPr/>
            <p:nvPr/>
          </p:nvGrpSpPr>
          <p:grpSpPr>
            <a:xfrm>
              <a:off x="2" y="-16"/>
              <a:ext cx="9252335" cy="6787414"/>
              <a:chOff x="2" y="-16"/>
              <a:chExt cx="9252335" cy="6787414"/>
            </a:xfrm>
          </p:grpSpPr>
          <p:grpSp>
            <p:nvGrpSpPr>
              <p:cNvPr id="139" name="Group 129"/>
              <p:cNvGrpSpPr>
                <a:grpSpLocks noChangeAspect="1"/>
              </p:cNvGrpSpPr>
              <p:nvPr/>
            </p:nvGrpSpPr>
            <p:grpSpPr>
              <a:xfrm rot="20119239">
                <a:off x="7445117" y="3056828"/>
                <a:ext cx="1807220" cy="3062371"/>
                <a:chOff x="2048564" y="457200"/>
                <a:chExt cx="6368361" cy="10791417"/>
              </a:xfrm>
              <a:solidFill>
                <a:schemeClr val="bg2">
                  <a:lumMod val="60000"/>
                  <a:lumOff val="40000"/>
                  <a:alpha val="18000"/>
                </a:schemeClr>
              </a:solidFill>
            </p:grpSpPr>
            <p:sp>
              <p:nvSpPr>
                <p:cNvPr id="175" name="Freeform 86"/>
                <p:cNvSpPr>
                  <a:spLocks/>
                </p:cNvSpPr>
                <p:nvPr/>
              </p:nvSpPr>
              <p:spPr bwMode="auto">
                <a:xfrm>
                  <a:off x="6400801" y="787399"/>
                  <a:ext cx="390524" cy="581026"/>
                </a:xfrm>
                <a:custGeom>
                  <a:avLst/>
                  <a:gdLst/>
                  <a:ahLst/>
                  <a:cxnLst>
                    <a:cxn ang="0">
                      <a:pos x="242" y="366"/>
                    </a:cxn>
                    <a:cxn ang="0">
                      <a:pos x="242" y="366"/>
                    </a:cxn>
                    <a:cxn ang="0">
                      <a:pos x="244" y="364"/>
                    </a:cxn>
                    <a:cxn ang="0">
                      <a:pos x="246" y="364"/>
                    </a:cxn>
                    <a:cxn ang="0">
                      <a:pos x="246" y="364"/>
                    </a:cxn>
                    <a:cxn ang="0">
                      <a:pos x="236" y="348"/>
                    </a:cxn>
                    <a:cxn ang="0">
                      <a:pos x="50" y="54"/>
                    </a:cxn>
                    <a:cxn ang="0">
                      <a:pos x="50" y="54"/>
                    </a:cxn>
                    <a:cxn ang="0">
                      <a:pos x="32" y="28"/>
                    </a:cxn>
                    <a:cxn ang="0">
                      <a:pos x="32" y="26"/>
                    </a:cxn>
                    <a:cxn ang="0">
                      <a:pos x="32" y="26"/>
                    </a:cxn>
                    <a:cxn ang="0">
                      <a:pos x="22" y="14"/>
                    </a:cxn>
                    <a:cxn ang="0">
                      <a:pos x="10" y="4"/>
                    </a:cxn>
                    <a:cxn ang="0">
                      <a:pos x="10" y="4"/>
                    </a:cxn>
                    <a:cxn ang="0">
                      <a:pos x="6" y="2"/>
                    </a:cxn>
                    <a:cxn ang="0">
                      <a:pos x="2" y="0"/>
                    </a:cxn>
                    <a:cxn ang="0">
                      <a:pos x="0" y="2"/>
                    </a:cxn>
                    <a:cxn ang="0">
                      <a:pos x="0" y="6"/>
                    </a:cxn>
                    <a:cxn ang="0">
                      <a:pos x="0" y="6"/>
                    </a:cxn>
                    <a:cxn ang="0">
                      <a:pos x="4" y="16"/>
                    </a:cxn>
                    <a:cxn ang="0">
                      <a:pos x="10" y="24"/>
                    </a:cxn>
                    <a:cxn ang="0">
                      <a:pos x="10" y="24"/>
                    </a:cxn>
                    <a:cxn ang="0">
                      <a:pos x="20" y="34"/>
                    </a:cxn>
                    <a:cxn ang="0">
                      <a:pos x="28" y="44"/>
                    </a:cxn>
                    <a:cxn ang="0">
                      <a:pos x="232" y="352"/>
                    </a:cxn>
                    <a:cxn ang="0">
                      <a:pos x="232" y="352"/>
                    </a:cxn>
                    <a:cxn ang="0">
                      <a:pos x="238" y="362"/>
                    </a:cxn>
                    <a:cxn ang="0">
                      <a:pos x="242" y="366"/>
                    </a:cxn>
                    <a:cxn ang="0">
                      <a:pos x="242" y="366"/>
                    </a:cxn>
                  </a:cxnLst>
                  <a:rect l="0" t="0" r="r" b="b"/>
                  <a:pathLst>
                    <a:path w="246" h="366">
                      <a:moveTo>
                        <a:pt x="242" y="366"/>
                      </a:moveTo>
                      <a:lnTo>
                        <a:pt x="242" y="366"/>
                      </a:lnTo>
                      <a:lnTo>
                        <a:pt x="244" y="364"/>
                      </a:lnTo>
                      <a:lnTo>
                        <a:pt x="246" y="364"/>
                      </a:lnTo>
                      <a:lnTo>
                        <a:pt x="246" y="364"/>
                      </a:lnTo>
                      <a:lnTo>
                        <a:pt x="236" y="348"/>
                      </a:lnTo>
                      <a:lnTo>
                        <a:pt x="50" y="54"/>
                      </a:lnTo>
                      <a:lnTo>
                        <a:pt x="50" y="54"/>
                      </a:lnTo>
                      <a:lnTo>
                        <a:pt x="32" y="28"/>
                      </a:lnTo>
                      <a:lnTo>
                        <a:pt x="32" y="26"/>
                      </a:lnTo>
                      <a:lnTo>
                        <a:pt x="32" y="26"/>
                      </a:lnTo>
                      <a:lnTo>
                        <a:pt x="22" y="14"/>
                      </a:lnTo>
                      <a:lnTo>
                        <a:pt x="10" y="4"/>
                      </a:lnTo>
                      <a:lnTo>
                        <a:pt x="10" y="4"/>
                      </a:lnTo>
                      <a:lnTo>
                        <a:pt x="6" y="2"/>
                      </a:lnTo>
                      <a:lnTo>
                        <a:pt x="2" y="0"/>
                      </a:lnTo>
                      <a:lnTo>
                        <a:pt x="0" y="2"/>
                      </a:lnTo>
                      <a:lnTo>
                        <a:pt x="0" y="6"/>
                      </a:lnTo>
                      <a:lnTo>
                        <a:pt x="0" y="6"/>
                      </a:lnTo>
                      <a:lnTo>
                        <a:pt x="4" y="16"/>
                      </a:lnTo>
                      <a:lnTo>
                        <a:pt x="10" y="24"/>
                      </a:lnTo>
                      <a:lnTo>
                        <a:pt x="10" y="24"/>
                      </a:lnTo>
                      <a:lnTo>
                        <a:pt x="20" y="34"/>
                      </a:lnTo>
                      <a:lnTo>
                        <a:pt x="28" y="44"/>
                      </a:lnTo>
                      <a:lnTo>
                        <a:pt x="232" y="352"/>
                      </a:lnTo>
                      <a:lnTo>
                        <a:pt x="232" y="352"/>
                      </a:lnTo>
                      <a:lnTo>
                        <a:pt x="238" y="362"/>
                      </a:lnTo>
                      <a:lnTo>
                        <a:pt x="242" y="366"/>
                      </a:lnTo>
                      <a:lnTo>
                        <a:pt x="242" y="366"/>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6" name="Freeform 87"/>
                <p:cNvSpPr>
                  <a:spLocks/>
                </p:cNvSpPr>
                <p:nvPr/>
              </p:nvSpPr>
              <p:spPr bwMode="auto">
                <a:xfrm>
                  <a:off x="6791325" y="1381124"/>
                  <a:ext cx="1588" cy="1588"/>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7" name="Freeform 88"/>
                <p:cNvSpPr>
                  <a:spLocks/>
                </p:cNvSpPr>
                <p:nvPr/>
              </p:nvSpPr>
              <p:spPr bwMode="auto">
                <a:xfrm>
                  <a:off x="6819900" y="787399"/>
                  <a:ext cx="387350" cy="581026"/>
                </a:xfrm>
                <a:custGeom>
                  <a:avLst/>
                  <a:gdLst/>
                  <a:ahLst/>
                  <a:cxnLst>
                    <a:cxn ang="0">
                      <a:pos x="2" y="366"/>
                    </a:cxn>
                    <a:cxn ang="0">
                      <a:pos x="2" y="366"/>
                    </a:cxn>
                    <a:cxn ang="0">
                      <a:pos x="6" y="362"/>
                    </a:cxn>
                    <a:cxn ang="0">
                      <a:pos x="14" y="352"/>
                    </a:cxn>
                    <a:cxn ang="0">
                      <a:pos x="216" y="44"/>
                    </a:cxn>
                    <a:cxn ang="0">
                      <a:pos x="216" y="44"/>
                    </a:cxn>
                    <a:cxn ang="0">
                      <a:pos x="226" y="34"/>
                    </a:cxn>
                    <a:cxn ang="0">
                      <a:pos x="234" y="24"/>
                    </a:cxn>
                    <a:cxn ang="0">
                      <a:pos x="234" y="24"/>
                    </a:cxn>
                    <a:cxn ang="0">
                      <a:pos x="240" y="16"/>
                    </a:cxn>
                    <a:cxn ang="0">
                      <a:pos x="244" y="6"/>
                    </a:cxn>
                    <a:cxn ang="0">
                      <a:pos x="244" y="6"/>
                    </a:cxn>
                    <a:cxn ang="0">
                      <a:pos x="244" y="2"/>
                    </a:cxn>
                    <a:cxn ang="0">
                      <a:pos x="242" y="0"/>
                    </a:cxn>
                    <a:cxn ang="0">
                      <a:pos x="238" y="2"/>
                    </a:cxn>
                    <a:cxn ang="0">
                      <a:pos x="234" y="4"/>
                    </a:cxn>
                    <a:cxn ang="0">
                      <a:pos x="234" y="4"/>
                    </a:cxn>
                    <a:cxn ang="0">
                      <a:pos x="222" y="14"/>
                    </a:cxn>
                    <a:cxn ang="0">
                      <a:pos x="212" y="26"/>
                    </a:cxn>
                    <a:cxn ang="0">
                      <a:pos x="212" y="28"/>
                    </a:cxn>
                    <a:cxn ang="0">
                      <a:pos x="212" y="28"/>
                    </a:cxn>
                    <a:cxn ang="0">
                      <a:pos x="194" y="54"/>
                    </a:cxn>
                    <a:cxn ang="0">
                      <a:pos x="8" y="348"/>
                    </a:cxn>
                    <a:cxn ang="0">
                      <a:pos x="8" y="348"/>
                    </a:cxn>
                    <a:cxn ang="0">
                      <a:pos x="0" y="364"/>
                    </a:cxn>
                    <a:cxn ang="0">
                      <a:pos x="0" y="364"/>
                    </a:cxn>
                    <a:cxn ang="0">
                      <a:pos x="0" y="366"/>
                    </a:cxn>
                    <a:cxn ang="0">
                      <a:pos x="0" y="366"/>
                    </a:cxn>
                    <a:cxn ang="0">
                      <a:pos x="2" y="366"/>
                    </a:cxn>
                    <a:cxn ang="0">
                      <a:pos x="2" y="366"/>
                    </a:cxn>
                  </a:cxnLst>
                  <a:rect l="0" t="0" r="r" b="b"/>
                  <a:pathLst>
                    <a:path w="244" h="366">
                      <a:moveTo>
                        <a:pt x="2" y="366"/>
                      </a:moveTo>
                      <a:lnTo>
                        <a:pt x="2" y="366"/>
                      </a:lnTo>
                      <a:lnTo>
                        <a:pt x="6" y="362"/>
                      </a:lnTo>
                      <a:lnTo>
                        <a:pt x="14" y="352"/>
                      </a:lnTo>
                      <a:lnTo>
                        <a:pt x="216" y="44"/>
                      </a:lnTo>
                      <a:lnTo>
                        <a:pt x="216" y="44"/>
                      </a:lnTo>
                      <a:lnTo>
                        <a:pt x="226" y="34"/>
                      </a:lnTo>
                      <a:lnTo>
                        <a:pt x="234" y="24"/>
                      </a:lnTo>
                      <a:lnTo>
                        <a:pt x="234" y="24"/>
                      </a:lnTo>
                      <a:lnTo>
                        <a:pt x="240" y="16"/>
                      </a:lnTo>
                      <a:lnTo>
                        <a:pt x="244" y="6"/>
                      </a:lnTo>
                      <a:lnTo>
                        <a:pt x="244" y="6"/>
                      </a:lnTo>
                      <a:lnTo>
                        <a:pt x="244" y="2"/>
                      </a:lnTo>
                      <a:lnTo>
                        <a:pt x="242" y="0"/>
                      </a:lnTo>
                      <a:lnTo>
                        <a:pt x="238" y="2"/>
                      </a:lnTo>
                      <a:lnTo>
                        <a:pt x="234" y="4"/>
                      </a:lnTo>
                      <a:lnTo>
                        <a:pt x="234" y="4"/>
                      </a:lnTo>
                      <a:lnTo>
                        <a:pt x="222" y="14"/>
                      </a:lnTo>
                      <a:lnTo>
                        <a:pt x="212" y="26"/>
                      </a:lnTo>
                      <a:lnTo>
                        <a:pt x="212" y="28"/>
                      </a:lnTo>
                      <a:lnTo>
                        <a:pt x="212" y="28"/>
                      </a:lnTo>
                      <a:lnTo>
                        <a:pt x="194" y="54"/>
                      </a:lnTo>
                      <a:lnTo>
                        <a:pt x="8" y="348"/>
                      </a:lnTo>
                      <a:lnTo>
                        <a:pt x="8" y="348"/>
                      </a:lnTo>
                      <a:lnTo>
                        <a:pt x="0" y="364"/>
                      </a:lnTo>
                      <a:lnTo>
                        <a:pt x="0" y="364"/>
                      </a:lnTo>
                      <a:lnTo>
                        <a:pt x="0" y="366"/>
                      </a:lnTo>
                      <a:lnTo>
                        <a:pt x="0" y="366"/>
                      </a:lnTo>
                      <a:lnTo>
                        <a:pt x="2" y="366"/>
                      </a:lnTo>
                      <a:lnTo>
                        <a:pt x="2" y="366"/>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8" name="Freeform 89"/>
                <p:cNvSpPr>
                  <a:spLocks noEditPoints="1"/>
                </p:cNvSpPr>
                <p:nvPr/>
              </p:nvSpPr>
              <p:spPr bwMode="auto">
                <a:xfrm>
                  <a:off x="5181600" y="457200"/>
                  <a:ext cx="3235325" cy="2759075"/>
                </a:xfrm>
                <a:custGeom>
                  <a:avLst/>
                  <a:gdLst/>
                  <a:ahLst/>
                  <a:cxnLst>
                    <a:cxn ang="0">
                      <a:pos x="1778" y="8"/>
                    </a:cxn>
                    <a:cxn ang="0">
                      <a:pos x="1424" y="184"/>
                    </a:cxn>
                    <a:cxn ang="0">
                      <a:pos x="1152" y="514"/>
                    </a:cxn>
                    <a:cxn ang="0">
                      <a:pos x="1064" y="610"/>
                    </a:cxn>
                    <a:cxn ang="0">
                      <a:pos x="1042" y="574"/>
                    </a:cxn>
                    <a:cxn ang="0">
                      <a:pos x="1014" y="574"/>
                    </a:cxn>
                    <a:cxn ang="0">
                      <a:pos x="982" y="586"/>
                    </a:cxn>
                    <a:cxn ang="0">
                      <a:pos x="964" y="644"/>
                    </a:cxn>
                    <a:cxn ang="0">
                      <a:pos x="774" y="350"/>
                    </a:cxn>
                    <a:cxn ang="0">
                      <a:pos x="432" y="66"/>
                    </a:cxn>
                    <a:cxn ang="0">
                      <a:pos x="60" y="14"/>
                    </a:cxn>
                    <a:cxn ang="0">
                      <a:pos x="58" y="236"/>
                    </a:cxn>
                    <a:cxn ang="0">
                      <a:pos x="100" y="298"/>
                    </a:cxn>
                    <a:cxn ang="0">
                      <a:pos x="154" y="358"/>
                    </a:cxn>
                    <a:cxn ang="0">
                      <a:pos x="190" y="458"/>
                    </a:cxn>
                    <a:cxn ang="0">
                      <a:pos x="216" y="506"/>
                    </a:cxn>
                    <a:cxn ang="0">
                      <a:pos x="228" y="580"/>
                    </a:cxn>
                    <a:cxn ang="0">
                      <a:pos x="252" y="632"/>
                    </a:cxn>
                    <a:cxn ang="0">
                      <a:pos x="320" y="740"/>
                    </a:cxn>
                    <a:cxn ang="0">
                      <a:pos x="628" y="780"/>
                    </a:cxn>
                    <a:cxn ang="0">
                      <a:pos x="422" y="938"/>
                    </a:cxn>
                    <a:cxn ang="0">
                      <a:pos x="446" y="1044"/>
                    </a:cxn>
                    <a:cxn ang="0">
                      <a:pos x="548" y="1174"/>
                    </a:cxn>
                    <a:cxn ang="0">
                      <a:pos x="588" y="1256"/>
                    </a:cxn>
                    <a:cxn ang="0">
                      <a:pos x="646" y="1306"/>
                    </a:cxn>
                    <a:cxn ang="0">
                      <a:pos x="650" y="1464"/>
                    </a:cxn>
                    <a:cxn ang="0">
                      <a:pos x="562" y="1580"/>
                    </a:cxn>
                    <a:cxn ang="0">
                      <a:pos x="516" y="1698"/>
                    </a:cxn>
                    <a:cxn ang="0">
                      <a:pos x="554" y="1734"/>
                    </a:cxn>
                    <a:cxn ang="0">
                      <a:pos x="670" y="1586"/>
                    </a:cxn>
                    <a:cxn ang="0">
                      <a:pos x="770" y="1476"/>
                    </a:cxn>
                    <a:cxn ang="0">
                      <a:pos x="890" y="1070"/>
                    </a:cxn>
                    <a:cxn ang="0">
                      <a:pos x="938" y="954"/>
                    </a:cxn>
                    <a:cxn ang="0">
                      <a:pos x="962" y="1146"/>
                    </a:cxn>
                    <a:cxn ang="0">
                      <a:pos x="1022" y="1320"/>
                    </a:cxn>
                    <a:cxn ang="0">
                      <a:pos x="1076" y="1068"/>
                    </a:cxn>
                    <a:cxn ang="0">
                      <a:pos x="1106" y="958"/>
                    </a:cxn>
                    <a:cxn ang="0">
                      <a:pos x="1160" y="1136"/>
                    </a:cxn>
                    <a:cxn ang="0">
                      <a:pos x="1268" y="1476"/>
                    </a:cxn>
                    <a:cxn ang="0">
                      <a:pos x="1366" y="1586"/>
                    </a:cxn>
                    <a:cxn ang="0">
                      <a:pos x="1494" y="1738"/>
                    </a:cxn>
                    <a:cxn ang="0">
                      <a:pos x="1520" y="1676"/>
                    </a:cxn>
                    <a:cxn ang="0">
                      <a:pos x="1456" y="1558"/>
                    </a:cxn>
                    <a:cxn ang="0">
                      <a:pos x="1382" y="1442"/>
                    </a:cxn>
                    <a:cxn ang="0">
                      <a:pos x="1396" y="1300"/>
                    </a:cxn>
                    <a:cxn ang="0">
                      <a:pos x="1460" y="1236"/>
                    </a:cxn>
                    <a:cxn ang="0">
                      <a:pos x="1508" y="1166"/>
                    </a:cxn>
                    <a:cxn ang="0">
                      <a:pos x="1600" y="1020"/>
                    </a:cxn>
                    <a:cxn ang="0">
                      <a:pos x="1596" y="918"/>
                    </a:cxn>
                    <a:cxn ang="0">
                      <a:pos x="1454" y="772"/>
                    </a:cxn>
                    <a:cxn ang="0">
                      <a:pos x="1722" y="734"/>
                    </a:cxn>
                    <a:cxn ang="0">
                      <a:pos x="1788" y="628"/>
                    </a:cxn>
                    <a:cxn ang="0">
                      <a:pos x="1820" y="562"/>
                    </a:cxn>
                    <a:cxn ang="0">
                      <a:pos x="1824" y="498"/>
                    </a:cxn>
                    <a:cxn ang="0">
                      <a:pos x="1846" y="452"/>
                    </a:cxn>
                    <a:cxn ang="0">
                      <a:pos x="1884" y="358"/>
                    </a:cxn>
                    <a:cxn ang="0">
                      <a:pos x="1946" y="286"/>
                    </a:cxn>
                    <a:cxn ang="0">
                      <a:pos x="1984" y="232"/>
                    </a:cxn>
                    <a:cxn ang="0">
                      <a:pos x="1014" y="582"/>
                    </a:cxn>
                  </a:cxnLst>
                  <a:rect l="0" t="0" r="r" b="b"/>
                  <a:pathLst>
                    <a:path w="2038" h="1738">
                      <a:moveTo>
                        <a:pt x="2036" y="78"/>
                      </a:moveTo>
                      <a:lnTo>
                        <a:pt x="2018" y="44"/>
                      </a:lnTo>
                      <a:lnTo>
                        <a:pt x="1978" y="14"/>
                      </a:lnTo>
                      <a:lnTo>
                        <a:pt x="1916" y="2"/>
                      </a:lnTo>
                      <a:lnTo>
                        <a:pt x="1850" y="0"/>
                      </a:lnTo>
                      <a:lnTo>
                        <a:pt x="1850" y="0"/>
                      </a:lnTo>
                      <a:lnTo>
                        <a:pt x="1832" y="0"/>
                      </a:lnTo>
                      <a:lnTo>
                        <a:pt x="1808" y="4"/>
                      </a:lnTo>
                      <a:lnTo>
                        <a:pt x="1778" y="8"/>
                      </a:lnTo>
                      <a:lnTo>
                        <a:pt x="1742" y="16"/>
                      </a:lnTo>
                      <a:lnTo>
                        <a:pt x="1702" y="28"/>
                      </a:lnTo>
                      <a:lnTo>
                        <a:pt x="1656" y="46"/>
                      </a:lnTo>
                      <a:lnTo>
                        <a:pt x="1606" y="66"/>
                      </a:lnTo>
                      <a:lnTo>
                        <a:pt x="1606" y="66"/>
                      </a:lnTo>
                      <a:lnTo>
                        <a:pt x="1558" y="92"/>
                      </a:lnTo>
                      <a:lnTo>
                        <a:pt x="1510" y="120"/>
                      </a:lnTo>
                      <a:lnTo>
                        <a:pt x="1466" y="152"/>
                      </a:lnTo>
                      <a:lnTo>
                        <a:pt x="1424" y="184"/>
                      </a:lnTo>
                      <a:lnTo>
                        <a:pt x="1382" y="222"/>
                      </a:lnTo>
                      <a:lnTo>
                        <a:pt x="1342" y="260"/>
                      </a:lnTo>
                      <a:lnTo>
                        <a:pt x="1302" y="304"/>
                      </a:lnTo>
                      <a:lnTo>
                        <a:pt x="1264" y="350"/>
                      </a:lnTo>
                      <a:lnTo>
                        <a:pt x="1264" y="350"/>
                      </a:lnTo>
                      <a:lnTo>
                        <a:pt x="1234" y="388"/>
                      </a:lnTo>
                      <a:lnTo>
                        <a:pt x="1204" y="430"/>
                      </a:lnTo>
                      <a:lnTo>
                        <a:pt x="1176" y="472"/>
                      </a:lnTo>
                      <a:lnTo>
                        <a:pt x="1152" y="514"/>
                      </a:lnTo>
                      <a:lnTo>
                        <a:pt x="1110" y="590"/>
                      </a:lnTo>
                      <a:lnTo>
                        <a:pt x="1080" y="646"/>
                      </a:lnTo>
                      <a:lnTo>
                        <a:pt x="1080" y="646"/>
                      </a:lnTo>
                      <a:lnTo>
                        <a:pt x="1074" y="644"/>
                      </a:lnTo>
                      <a:lnTo>
                        <a:pt x="1074" y="644"/>
                      </a:lnTo>
                      <a:lnTo>
                        <a:pt x="1068" y="632"/>
                      </a:lnTo>
                      <a:lnTo>
                        <a:pt x="1060" y="618"/>
                      </a:lnTo>
                      <a:lnTo>
                        <a:pt x="1060" y="618"/>
                      </a:lnTo>
                      <a:lnTo>
                        <a:pt x="1064" y="610"/>
                      </a:lnTo>
                      <a:lnTo>
                        <a:pt x="1066" y="602"/>
                      </a:lnTo>
                      <a:lnTo>
                        <a:pt x="1066" y="602"/>
                      </a:lnTo>
                      <a:lnTo>
                        <a:pt x="1064" y="592"/>
                      </a:lnTo>
                      <a:lnTo>
                        <a:pt x="1060" y="586"/>
                      </a:lnTo>
                      <a:lnTo>
                        <a:pt x="1052" y="580"/>
                      </a:lnTo>
                      <a:lnTo>
                        <a:pt x="1042" y="578"/>
                      </a:lnTo>
                      <a:lnTo>
                        <a:pt x="1042" y="578"/>
                      </a:lnTo>
                      <a:lnTo>
                        <a:pt x="1040" y="580"/>
                      </a:lnTo>
                      <a:lnTo>
                        <a:pt x="1042" y="574"/>
                      </a:lnTo>
                      <a:lnTo>
                        <a:pt x="1036" y="574"/>
                      </a:lnTo>
                      <a:lnTo>
                        <a:pt x="1032" y="574"/>
                      </a:lnTo>
                      <a:lnTo>
                        <a:pt x="1032" y="574"/>
                      </a:lnTo>
                      <a:lnTo>
                        <a:pt x="1024" y="568"/>
                      </a:lnTo>
                      <a:lnTo>
                        <a:pt x="1024" y="568"/>
                      </a:lnTo>
                      <a:lnTo>
                        <a:pt x="1022" y="568"/>
                      </a:lnTo>
                      <a:lnTo>
                        <a:pt x="1018" y="570"/>
                      </a:lnTo>
                      <a:lnTo>
                        <a:pt x="1012" y="570"/>
                      </a:lnTo>
                      <a:lnTo>
                        <a:pt x="1014" y="574"/>
                      </a:lnTo>
                      <a:lnTo>
                        <a:pt x="1008" y="574"/>
                      </a:lnTo>
                      <a:lnTo>
                        <a:pt x="1004" y="574"/>
                      </a:lnTo>
                      <a:lnTo>
                        <a:pt x="1008" y="580"/>
                      </a:lnTo>
                      <a:lnTo>
                        <a:pt x="1008" y="580"/>
                      </a:lnTo>
                      <a:lnTo>
                        <a:pt x="1008" y="580"/>
                      </a:lnTo>
                      <a:lnTo>
                        <a:pt x="1000" y="578"/>
                      </a:lnTo>
                      <a:lnTo>
                        <a:pt x="1000" y="578"/>
                      </a:lnTo>
                      <a:lnTo>
                        <a:pt x="990" y="580"/>
                      </a:lnTo>
                      <a:lnTo>
                        <a:pt x="982" y="586"/>
                      </a:lnTo>
                      <a:lnTo>
                        <a:pt x="978" y="592"/>
                      </a:lnTo>
                      <a:lnTo>
                        <a:pt x="976" y="602"/>
                      </a:lnTo>
                      <a:lnTo>
                        <a:pt x="976" y="602"/>
                      </a:lnTo>
                      <a:lnTo>
                        <a:pt x="978" y="608"/>
                      </a:lnTo>
                      <a:lnTo>
                        <a:pt x="980" y="616"/>
                      </a:lnTo>
                      <a:lnTo>
                        <a:pt x="980" y="616"/>
                      </a:lnTo>
                      <a:lnTo>
                        <a:pt x="970" y="632"/>
                      </a:lnTo>
                      <a:lnTo>
                        <a:pt x="964" y="644"/>
                      </a:lnTo>
                      <a:lnTo>
                        <a:pt x="964" y="644"/>
                      </a:lnTo>
                      <a:lnTo>
                        <a:pt x="958" y="646"/>
                      </a:lnTo>
                      <a:lnTo>
                        <a:pt x="958" y="646"/>
                      </a:lnTo>
                      <a:lnTo>
                        <a:pt x="928" y="590"/>
                      </a:lnTo>
                      <a:lnTo>
                        <a:pt x="886" y="514"/>
                      </a:lnTo>
                      <a:lnTo>
                        <a:pt x="860" y="472"/>
                      </a:lnTo>
                      <a:lnTo>
                        <a:pt x="834" y="430"/>
                      </a:lnTo>
                      <a:lnTo>
                        <a:pt x="804" y="388"/>
                      </a:lnTo>
                      <a:lnTo>
                        <a:pt x="774" y="350"/>
                      </a:lnTo>
                      <a:lnTo>
                        <a:pt x="774" y="350"/>
                      </a:lnTo>
                      <a:lnTo>
                        <a:pt x="736" y="304"/>
                      </a:lnTo>
                      <a:lnTo>
                        <a:pt x="696" y="260"/>
                      </a:lnTo>
                      <a:lnTo>
                        <a:pt x="656" y="222"/>
                      </a:lnTo>
                      <a:lnTo>
                        <a:pt x="614" y="184"/>
                      </a:lnTo>
                      <a:lnTo>
                        <a:pt x="572" y="152"/>
                      </a:lnTo>
                      <a:lnTo>
                        <a:pt x="528" y="120"/>
                      </a:lnTo>
                      <a:lnTo>
                        <a:pt x="480" y="92"/>
                      </a:lnTo>
                      <a:lnTo>
                        <a:pt x="432" y="66"/>
                      </a:lnTo>
                      <a:lnTo>
                        <a:pt x="432" y="66"/>
                      </a:lnTo>
                      <a:lnTo>
                        <a:pt x="382" y="46"/>
                      </a:lnTo>
                      <a:lnTo>
                        <a:pt x="336" y="28"/>
                      </a:lnTo>
                      <a:lnTo>
                        <a:pt x="296" y="16"/>
                      </a:lnTo>
                      <a:lnTo>
                        <a:pt x="260" y="8"/>
                      </a:lnTo>
                      <a:lnTo>
                        <a:pt x="230" y="4"/>
                      </a:lnTo>
                      <a:lnTo>
                        <a:pt x="206" y="0"/>
                      </a:lnTo>
                      <a:lnTo>
                        <a:pt x="188" y="0"/>
                      </a:lnTo>
                      <a:lnTo>
                        <a:pt x="122" y="2"/>
                      </a:lnTo>
                      <a:lnTo>
                        <a:pt x="60" y="14"/>
                      </a:lnTo>
                      <a:lnTo>
                        <a:pt x="20" y="44"/>
                      </a:lnTo>
                      <a:lnTo>
                        <a:pt x="2" y="78"/>
                      </a:lnTo>
                      <a:lnTo>
                        <a:pt x="0" y="114"/>
                      </a:lnTo>
                      <a:lnTo>
                        <a:pt x="10" y="156"/>
                      </a:lnTo>
                      <a:lnTo>
                        <a:pt x="32" y="202"/>
                      </a:lnTo>
                      <a:lnTo>
                        <a:pt x="32" y="202"/>
                      </a:lnTo>
                      <a:lnTo>
                        <a:pt x="42" y="218"/>
                      </a:lnTo>
                      <a:lnTo>
                        <a:pt x="54" y="232"/>
                      </a:lnTo>
                      <a:lnTo>
                        <a:pt x="58" y="236"/>
                      </a:lnTo>
                      <a:lnTo>
                        <a:pt x="64" y="240"/>
                      </a:lnTo>
                      <a:lnTo>
                        <a:pt x="64" y="240"/>
                      </a:lnTo>
                      <a:lnTo>
                        <a:pt x="68" y="242"/>
                      </a:lnTo>
                      <a:lnTo>
                        <a:pt x="72" y="246"/>
                      </a:lnTo>
                      <a:lnTo>
                        <a:pt x="78" y="258"/>
                      </a:lnTo>
                      <a:lnTo>
                        <a:pt x="82" y="272"/>
                      </a:lnTo>
                      <a:lnTo>
                        <a:pt x="82" y="272"/>
                      </a:lnTo>
                      <a:lnTo>
                        <a:pt x="90" y="286"/>
                      </a:lnTo>
                      <a:lnTo>
                        <a:pt x="100" y="298"/>
                      </a:lnTo>
                      <a:lnTo>
                        <a:pt x="108" y="302"/>
                      </a:lnTo>
                      <a:lnTo>
                        <a:pt x="114" y="308"/>
                      </a:lnTo>
                      <a:lnTo>
                        <a:pt x="114" y="308"/>
                      </a:lnTo>
                      <a:lnTo>
                        <a:pt x="122" y="312"/>
                      </a:lnTo>
                      <a:lnTo>
                        <a:pt x="128" y="318"/>
                      </a:lnTo>
                      <a:lnTo>
                        <a:pt x="140" y="332"/>
                      </a:lnTo>
                      <a:lnTo>
                        <a:pt x="150" y="348"/>
                      </a:lnTo>
                      <a:lnTo>
                        <a:pt x="154" y="358"/>
                      </a:lnTo>
                      <a:lnTo>
                        <a:pt x="154" y="358"/>
                      </a:lnTo>
                      <a:lnTo>
                        <a:pt x="156" y="364"/>
                      </a:lnTo>
                      <a:lnTo>
                        <a:pt x="158" y="370"/>
                      </a:lnTo>
                      <a:lnTo>
                        <a:pt x="170" y="384"/>
                      </a:lnTo>
                      <a:lnTo>
                        <a:pt x="186" y="404"/>
                      </a:lnTo>
                      <a:lnTo>
                        <a:pt x="186" y="404"/>
                      </a:lnTo>
                      <a:lnTo>
                        <a:pt x="190" y="428"/>
                      </a:lnTo>
                      <a:lnTo>
                        <a:pt x="192" y="446"/>
                      </a:lnTo>
                      <a:lnTo>
                        <a:pt x="192" y="452"/>
                      </a:lnTo>
                      <a:lnTo>
                        <a:pt x="190" y="458"/>
                      </a:lnTo>
                      <a:lnTo>
                        <a:pt x="190" y="458"/>
                      </a:lnTo>
                      <a:lnTo>
                        <a:pt x="188" y="462"/>
                      </a:lnTo>
                      <a:lnTo>
                        <a:pt x="188" y="466"/>
                      </a:lnTo>
                      <a:lnTo>
                        <a:pt x="194" y="474"/>
                      </a:lnTo>
                      <a:lnTo>
                        <a:pt x="206" y="484"/>
                      </a:lnTo>
                      <a:lnTo>
                        <a:pt x="206" y="484"/>
                      </a:lnTo>
                      <a:lnTo>
                        <a:pt x="210" y="488"/>
                      </a:lnTo>
                      <a:lnTo>
                        <a:pt x="214" y="498"/>
                      </a:lnTo>
                      <a:lnTo>
                        <a:pt x="216" y="506"/>
                      </a:lnTo>
                      <a:lnTo>
                        <a:pt x="218" y="512"/>
                      </a:lnTo>
                      <a:lnTo>
                        <a:pt x="218" y="518"/>
                      </a:lnTo>
                      <a:lnTo>
                        <a:pt x="214" y="526"/>
                      </a:lnTo>
                      <a:lnTo>
                        <a:pt x="214" y="526"/>
                      </a:lnTo>
                      <a:lnTo>
                        <a:pt x="212" y="532"/>
                      </a:lnTo>
                      <a:lnTo>
                        <a:pt x="212" y="542"/>
                      </a:lnTo>
                      <a:lnTo>
                        <a:pt x="214" y="552"/>
                      </a:lnTo>
                      <a:lnTo>
                        <a:pt x="218" y="562"/>
                      </a:lnTo>
                      <a:lnTo>
                        <a:pt x="228" y="580"/>
                      </a:lnTo>
                      <a:lnTo>
                        <a:pt x="232" y="586"/>
                      </a:lnTo>
                      <a:lnTo>
                        <a:pt x="236" y="590"/>
                      </a:lnTo>
                      <a:lnTo>
                        <a:pt x="236" y="590"/>
                      </a:lnTo>
                      <a:lnTo>
                        <a:pt x="238" y="594"/>
                      </a:lnTo>
                      <a:lnTo>
                        <a:pt x="242" y="598"/>
                      </a:lnTo>
                      <a:lnTo>
                        <a:pt x="246" y="612"/>
                      </a:lnTo>
                      <a:lnTo>
                        <a:pt x="250" y="628"/>
                      </a:lnTo>
                      <a:lnTo>
                        <a:pt x="250" y="628"/>
                      </a:lnTo>
                      <a:lnTo>
                        <a:pt x="252" y="632"/>
                      </a:lnTo>
                      <a:lnTo>
                        <a:pt x="254" y="642"/>
                      </a:lnTo>
                      <a:lnTo>
                        <a:pt x="264" y="656"/>
                      </a:lnTo>
                      <a:lnTo>
                        <a:pt x="278" y="678"/>
                      </a:lnTo>
                      <a:lnTo>
                        <a:pt x="278" y="678"/>
                      </a:lnTo>
                      <a:lnTo>
                        <a:pt x="294" y="698"/>
                      </a:lnTo>
                      <a:lnTo>
                        <a:pt x="304" y="712"/>
                      </a:lnTo>
                      <a:lnTo>
                        <a:pt x="316" y="734"/>
                      </a:lnTo>
                      <a:lnTo>
                        <a:pt x="316" y="734"/>
                      </a:lnTo>
                      <a:lnTo>
                        <a:pt x="320" y="740"/>
                      </a:lnTo>
                      <a:lnTo>
                        <a:pt x="326" y="744"/>
                      </a:lnTo>
                      <a:lnTo>
                        <a:pt x="344" y="752"/>
                      </a:lnTo>
                      <a:lnTo>
                        <a:pt x="364" y="760"/>
                      </a:lnTo>
                      <a:lnTo>
                        <a:pt x="414" y="768"/>
                      </a:lnTo>
                      <a:lnTo>
                        <a:pt x="468" y="768"/>
                      </a:lnTo>
                      <a:lnTo>
                        <a:pt x="516" y="768"/>
                      </a:lnTo>
                      <a:lnTo>
                        <a:pt x="584" y="772"/>
                      </a:lnTo>
                      <a:lnTo>
                        <a:pt x="626" y="778"/>
                      </a:lnTo>
                      <a:lnTo>
                        <a:pt x="628" y="780"/>
                      </a:lnTo>
                      <a:lnTo>
                        <a:pt x="628" y="780"/>
                      </a:lnTo>
                      <a:lnTo>
                        <a:pt x="596" y="796"/>
                      </a:lnTo>
                      <a:lnTo>
                        <a:pt x="568" y="814"/>
                      </a:lnTo>
                      <a:lnTo>
                        <a:pt x="542" y="832"/>
                      </a:lnTo>
                      <a:lnTo>
                        <a:pt x="518" y="850"/>
                      </a:lnTo>
                      <a:lnTo>
                        <a:pt x="518" y="850"/>
                      </a:lnTo>
                      <a:lnTo>
                        <a:pt x="472" y="890"/>
                      </a:lnTo>
                      <a:lnTo>
                        <a:pt x="442" y="918"/>
                      </a:lnTo>
                      <a:lnTo>
                        <a:pt x="422" y="938"/>
                      </a:lnTo>
                      <a:lnTo>
                        <a:pt x="414" y="952"/>
                      </a:lnTo>
                      <a:lnTo>
                        <a:pt x="412" y="958"/>
                      </a:lnTo>
                      <a:lnTo>
                        <a:pt x="416" y="962"/>
                      </a:lnTo>
                      <a:lnTo>
                        <a:pt x="418" y="962"/>
                      </a:lnTo>
                      <a:lnTo>
                        <a:pt x="420" y="962"/>
                      </a:lnTo>
                      <a:lnTo>
                        <a:pt x="430" y="996"/>
                      </a:lnTo>
                      <a:lnTo>
                        <a:pt x="430" y="996"/>
                      </a:lnTo>
                      <a:lnTo>
                        <a:pt x="438" y="1020"/>
                      </a:lnTo>
                      <a:lnTo>
                        <a:pt x="446" y="1044"/>
                      </a:lnTo>
                      <a:lnTo>
                        <a:pt x="458" y="1074"/>
                      </a:lnTo>
                      <a:lnTo>
                        <a:pt x="474" y="1102"/>
                      </a:lnTo>
                      <a:lnTo>
                        <a:pt x="490" y="1130"/>
                      </a:lnTo>
                      <a:lnTo>
                        <a:pt x="500" y="1142"/>
                      </a:lnTo>
                      <a:lnTo>
                        <a:pt x="510" y="1152"/>
                      </a:lnTo>
                      <a:lnTo>
                        <a:pt x="520" y="1160"/>
                      </a:lnTo>
                      <a:lnTo>
                        <a:pt x="530" y="1166"/>
                      </a:lnTo>
                      <a:lnTo>
                        <a:pt x="530" y="1166"/>
                      </a:lnTo>
                      <a:lnTo>
                        <a:pt x="548" y="1174"/>
                      </a:lnTo>
                      <a:lnTo>
                        <a:pt x="560" y="1184"/>
                      </a:lnTo>
                      <a:lnTo>
                        <a:pt x="568" y="1194"/>
                      </a:lnTo>
                      <a:lnTo>
                        <a:pt x="572" y="1204"/>
                      </a:lnTo>
                      <a:lnTo>
                        <a:pt x="574" y="1214"/>
                      </a:lnTo>
                      <a:lnTo>
                        <a:pt x="574" y="1222"/>
                      </a:lnTo>
                      <a:lnTo>
                        <a:pt x="574" y="1228"/>
                      </a:lnTo>
                      <a:lnTo>
                        <a:pt x="574" y="1228"/>
                      </a:lnTo>
                      <a:lnTo>
                        <a:pt x="578" y="1236"/>
                      </a:lnTo>
                      <a:lnTo>
                        <a:pt x="588" y="1256"/>
                      </a:lnTo>
                      <a:lnTo>
                        <a:pt x="596" y="1268"/>
                      </a:lnTo>
                      <a:lnTo>
                        <a:pt x="604" y="1278"/>
                      </a:lnTo>
                      <a:lnTo>
                        <a:pt x="616" y="1284"/>
                      </a:lnTo>
                      <a:lnTo>
                        <a:pt x="626" y="1288"/>
                      </a:lnTo>
                      <a:lnTo>
                        <a:pt x="626" y="1288"/>
                      </a:lnTo>
                      <a:lnTo>
                        <a:pt x="632" y="1290"/>
                      </a:lnTo>
                      <a:lnTo>
                        <a:pt x="638" y="1294"/>
                      </a:lnTo>
                      <a:lnTo>
                        <a:pt x="642" y="1300"/>
                      </a:lnTo>
                      <a:lnTo>
                        <a:pt x="646" y="1306"/>
                      </a:lnTo>
                      <a:lnTo>
                        <a:pt x="652" y="1322"/>
                      </a:lnTo>
                      <a:lnTo>
                        <a:pt x="656" y="1340"/>
                      </a:lnTo>
                      <a:lnTo>
                        <a:pt x="660" y="1374"/>
                      </a:lnTo>
                      <a:lnTo>
                        <a:pt x="662" y="1388"/>
                      </a:lnTo>
                      <a:lnTo>
                        <a:pt x="662" y="1388"/>
                      </a:lnTo>
                      <a:lnTo>
                        <a:pt x="662" y="1404"/>
                      </a:lnTo>
                      <a:lnTo>
                        <a:pt x="660" y="1420"/>
                      </a:lnTo>
                      <a:lnTo>
                        <a:pt x="656" y="1442"/>
                      </a:lnTo>
                      <a:lnTo>
                        <a:pt x="650" y="1464"/>
                      </a:lnTo>
                      <a:lnTo>
                        <a:pt x="642" y="1486"/>
                      </a:lnTo>
                      <a:lnTo>
                        <a:pt x="636" y="1498"/>
                      </a:lnTo>
                      <a:lnTo>
                        <a:pt x="630" y="1508"/>
                      </a:lnTo>
                      <a:lnTo>
                        <a:pt x="622" y="1518"/>
                      </a:lnTo>
                      <a:lnTo>
                        <a:pt x="612" y="1528"/>
                      </a:lnTo>
                      <a:lnTo>
                        <a:pt x="612" y="1528"/>
                      </a:lnTo>
                      <a:lnTo>
                        <a:pt x="596" y="1544"/>
                      </a:lnTo>
                      <a:lnTo>
                        <a:pt x="582" y="1558"/>
                      </a:lnTo>
                      <a:lnTo>
                        <a:pt x="562" y="1580"/>
                      </a:lnTo>
                      <a:lnTo>
                        <a:pt x="550" y="1596"/>
                      </a:lnTo>
                      <a:lnTo>
                        <a:pt x="548" y="1602"/>
                      </a:lnTo>
                      <a:lnTo>
                        <a:pt x="548" y="1602"/>
                      </a:lnTo>
                      <a:lnTo>
                        <a:pt x="538" y="1616"/>
                      </a:lnTo>
                      <a:lnTo>
                        <a:pt x="530" y="1632"/>
                      </a:lnTo>
                      <a:lnTo>
                        <a:pt x="522" y="1652"/>
                      </a:lnTo>
                      <a:lnTo>
                        <a:pt x="522" y="1652"/>
                      </a:lnTo>
                      <a:lnTo>
                        <a:pt x="518" y="1676"/>
                      </a:lnTo>
                      <a:lnTo>
                        <a:pt x="516" y="1698"/>
                      </a:lnTo>
                      <a:lnTo>
                        <a:pt x="518" y="1716"/>
                      </a:lnTo>
                      <a:lnTo>
                        <a:pt x="520" y="1724"/>
                      </a:lnTo>
                      <a:lnTo>
                        <a:pt x="522" y="1732"/>
                      </a:lnTo>
                      <a:lnTo>
                        <a:pt x="522" y="1732"/>
                      </a:lnTo>
                      <a:lnTo>
                        <a:pt x="526" y="1736"/>
                      </a:lnTo>
                      <a:lnTo>
                        <a:pt x="532" y="1738"/>
                      </a:lnTo>
                      <a:lnTo>
                        <a:pt x="538" y="1738"/>
                      </a:lnTo>
                      <a:lnTo>
                        <a:pt x="544" y="1738"/>
                      </a:lnTo>
                      <a:lnTo>
                        <a:pt x="554" y="1734"/>
                      </a:lnTo>
                      <a:lnTo>
                        <a:pt x="558" y="1732"/>
                      </a:lnTo>
                      <a:lnTo>
                        <a:pt x="640" y="1640"/>
                      </a:lnTo>
                      <a:lnTo>
                        <a:pt x="636" y="1610"/>
                      </a:lnTo>
                      <a:lnTo>
                        <a:pt x="636" y="1610"/>
                      </a:lnTo>
                      <a:lnTo>
                        <a:pt x="648" y="1598"/>
                      </a:lnTo>
                      <a:lnTo>
                        <a:pt x="658" y="1590"/>
                      </a:lnTo>
                      <a:lnTo>
                        <a:pt x="664" y="1588"/>
                      </a:lnTo>
                      <a:lnTo>
                        <a:pt x="670" y="1586"/>
                      </a:lnTo>
                      <a:lnTo>
                        <a:pt x="670" y="1586"/>
                      </a:lnTo>
                      <a:lnTo>
                        <a:pt x="678" y="1582"/>
                      </a:lnTo>
                      <a:lnTo>
                        <a:pt x="684" y="1578"/>
                      </a:lnTo>
                      <a:lnTo>
                        <a:pt x="698" y="1562"/>
                      </a:lnTo>
                      <a:lnTo>
                        <a:pt x="712" y="1538"/>
                      </a:lnTo>
                      <a:lnTo>
                        <a:pt x="712" y="1538"/>
                      </a:lnTo>
                      <a:lnTo>
                        <a:pt x="732" y="1520"/>
                      </a:lnTo>
                      <a:lnTo>
                        <a:pt x="752" y="1500"/>
                      </a:lnTo>
                      <a:lnTo>
                        <a:pt x="770" y="1476"/>
                      </a:lnTo>
                      <a:lnTo>
                        <a:pt x="770" y="1476"/>
                      </a:lnTo>
                      <a:lnTo>
                        <a:pt x="790" y="1446"/>
                      </a:lnTo>
                      <a:lnTo>
                        <a:pt x="812" y="1410"/>
                      </a:lnTo>
                      <a:lnTo>
                        <a:pt x="830" y="1374"/>
                      </a:lnTo>
                      <a:lnTo>
                        <a:pt x="836" y="1356"/>
                      </a:lnTo>
                      <a:lnTo>
                        <a:pt x="840" y="1342"/>
                      </a:lnTo>
                      <a:lnTo>
                        <a:pt x="840" y="1342"/>
                      </a:lnTo>
                      <a:lnTo>
                        <a:pt x="854" y="1266"/>
                      </a:lnTo>
                      <a:lnTo>
                        <a:pt x="878" y="1136"/>
                      </a:lnTo>
                      <a:lnTo>
                        <a:pt x="890" y="1070"/>
                      </a:lnTo>
                      <a:lnTo>
                        <a:pt x="904" y="1014"/>
                      </a:lnTo>
                      <a:lnTo>
                        <a:pt x="910" y="992"/>
                      </a:lnTo>
                      <a:lnTo>
                        <a:pt x="916" y="974"/>
                      </a:lnTo>
                      <a:lnTo>
                        <a:pt x="922" y="964"/>
                      </a:lnTo>
                      <a:lnTo>
                        <a:pt x="924" y="960"/>
                      </a:lnTo>
                      <a:lnTo>
                        <a:pt x="926" y="960"/>
                      </a:lnTo>
                      <a:lnTo>
                        <a:pt x="926" y="960"/>
                      </a:lnTo>
                      <a:lnTo>
                        <a:pt x="932" y="958"/>
                      </a:lnTo>
                      <a:lnTo>
                        <a:pt x="938" y="954"/>
                      </a:lnTo>
                      <a:lnTo>
                        <a:pt x="950" y="942"/>
                      </a:lnTo>
                      <a:lnTo>
                        <a:pt x="964" y="926"/>
                      </a:lnTo>
                      <a:lnTo>
                        <a:pt x="976" y="908"/>
                      </a:lnTo>
                      <a:lnTo>
                        <a:pt x="968" y="972"/>
                      </a:lnTo>
                      <a:lnTo>
                        <a:pt x="972" y="994"/>
                      </a:lnTo>
                      <a:lnTo>
                        <a:pt x="962" y="1022"/>
                      </a:lnTo>
                      <a:lnTo>
                        <a:pt x="962" y="1068"/>
                      </a:lnTo>
                      <a:lnTo>
                        <a:pt x="962" y="1080"/>
                      </a:lnTo>
                      <a:lnTo>
                        <a:pt x="962" y="1146"/>
                      </a:lnTo>
                      <a:lnTo>
                        <a:pt x="972" y="1150"/>
                      </a:lnTo>
                      <a:lnTo>
                        <a:pt x="972" y="1160"/>
                      </a:lnTo>
                      <a:lnTo>
                        <a:pt x="962" y="1170"/>
                      </a:lnTo>
                      <a:lnTo>
                        <a:pt x="964" y="1202"/>
                      </a:lnTo>
                      <a:lnTo>
                        <a:pt x="964" y="1252"/>
                      </a:lnTo>
                      <a:lnTo>
                        <a:pt x="984" y="1294"/>
                      </a:lnTo>
                      <a:lnTo>
                        <a:pt x="1016" y="1320"/>
                      </a:lnTo>
                      <a:lnTo>
                        <a:pt x="1018" y="1292"/>
                      </a:lnTo>
                      <a:lnTo>
                        <a:pt x="1022" y="1320"/>
                      </a:lnTo>
                      <a:lnTo>
                        <a:pt x="1054" y="1294"/>
                      </a:lnTo>
                      <a:lnTo>
                        <a:pt x="1074" y="1252"/>
                      </a:lnTo>
                      <a:lnTo>
                        <a:pt x="1074" y="1202"/>
                      </a:lnTo>
                      <a:lnTo>
                        <a:pt x="1076" y="1170"/>
                      </a:lnTo>
                      <a:lnTo>
                        <a:pt x="1066" y="1160"/>
                      </a:lnTo>
                      <a:lnTo>
                        <a:pt x="1066" y="1150"/>
                      </a:lnTo>
                      <a:lnTo>
                        <a:pt x="1076" y="1146"/>
                      </a:lnTo>
                      <a:lnTo>
                        <a:pt x="1076" y="1080"/>
                      </a:lnTo>
                      <a:lnTo>
                        <a:pt x="1076" y="1068"/>
                      </a:lnTo>
                      <a:lnTo>
                        <a:pt x="1076" y="1022"/>
                      </a:lnTo>
                      <a:lnTo>
                        <a:pt x="1066" y="994"/>
                      </a:lnTo>
                      <a:lnTo>
                        <a:pt x="1068" y="972"/>
                      </a:lnTo>
                      <a:lnTo>
                        <a:pt x="1062" y="908"/>
                      </a:lnTo>
                      <a:lnTo>
                        <a:pt x="1062" y="908"/>
                      </a:lnTo>
                      <a:lnTo>
                        <a:pt x="1074" y="926"/>
                      </a:lnTo>
                      <a:lnTo>
                        <a:pt x="1088" y="942"/>
                      </a:lnTo>
                      <a:lnTo>
                        <a:pt x="1100" y="954"/>
                      </a:lnTo>
                      <a:lnTo>
                        <a:pt x="1106" y="958"/>
                      </a:lnTo>
                      <a:lnTo>
                        <a:pt x="1112" y="960"/>
                      </a:lnTo>
                      <a:lnTo>
                        <a:pt x="1112" y="960"/>
                      </a:lnTo>
                      <a:lnTo>
                        <a:pt x="1114" y="960"/>
                      </a:lnTo>
                      <a:lnTo>
                        <a:pt x="1116" y="964"/>
                      </a:lnTo>
                      <a:lnTo>
                        <a:pt x="1122" y="974"/>
                      </a:lnTo>
                      <a:lnTo>
                        <a:pt x="1128" y="992"/>
                      </a:lnTo>
                      <a:lnTo>
                        <a:pt x="1134" y="1014"/>
                      </a:lnTo>
                      <a:lnTo>
                        <a:pt x="1148" y="1070"/>
                      </a:lnTo>
                      <a:lnTo>
                        <a:pt x="1160" y="1136"/>
                      </a:lnTo>
                      <a:lnTo>
                        <a:pt x="1184" y="1266"/>
                      </a:lnTo>
                      <a:lnTo>
                        <a:pt x="1198" y="1342"/>
                      </a:lnTo>
                      <a:lnTo>
                        <a:pt x="1198" y="1342"/>
                      </a:lnTo>
                      <a:lnTo>
                        <a:pt x="1202" y="1356"/>
                      </a:lnTo>
                      <a:lnTo>
                        <a:pt x="1208" y="1374"/>
                      </a:lnTo>
                      <a:lnTo>
                        <a:pt x="1226" y="1410"/>
                      </a:lnTo>
                      <a:lnTo>
                        <a:pt x="1248" y="1446"/>
                      </a:lnTo>
                      <a:lnTo>
                        <a:pt x="1268" y="1476"/>
                      </a:lnTo>
                      <a:lnTo>
                        <a:pt x="1268" y="1476"/>
                      </a:lnTo>
                      <a:lnTo>
                        <a:pt x="1286" y="1500"/>
                      </a:lnTo>
                      <a:lnTo>
                        <a:pt x="1304" y="1520"/>
                      </a:lnTo>
                      <a:lnTo>
                        <a:pt x="1326" y="1538"/>
                      </a:lnTo>
                      <a:lnTo>
                        <a:pt x="1326" y="1538"/>
                      </a:lnTo>
                      <a:lnTo>
                        <a:pt x="1340" y="1562"/>
                      </a:lnTo>
                      <a:lnTo>
                        <a:pt x="1354" y="1578"/>
                      </a:lnTo>
                      <a:lnTo>
                        <a:pt x="1360" y="1582"/>
                      </a:lnTo>
                      <a:lnTo>
                        <a:pt x="1366" y="1586"/>
                      </a:lnTo>
                      <a:lnTo>
                        <a:pt x="1366" y="1586"/>
                      </a:lnTo>
                      <a:lnTo>
                        <a:pt x="1374" y="1588"/>
                      </a:lnTo>
                      <a:lnTo>
                        <a:pt x="1380" y="1590"/>
                      </a:lnTo>
                      <a:lnTo>
                        <a:pt x="1390" y="1598"/>
                      </a:lnTo>
                      <a:lnTo>
                        <a:pt x="1402" y="1610"/>
                      </a:lnTo>
                      <a:lnTo>
                        <a:pt x="1398" y="1640"/>
                      </a:lnTo>
                      <a:lnTo>
                        <a:pt x="1480" y="1732"/>
                      </a:lnTo>
                      <a:lnTo>
                        <a:pt x="1480" y="1732"/>
                      </a:lnTo>
                      <a:lnTo>
                        <a:pt x="1484" y="1734"/>
                      </a:lnTo>
                      <a:lnTo>
                        <a:pt x="1494" y="1738"/>
                      </a:lnTo>
                      <a:lnTo>
                        <a:pt x="1500" y="1738"/>
                      </a:lnTo>
                      <a:lnTo>
                        <a:pt x="1506" y="1738"/>
                      </a:lnTo>
                      <a:lnTo>
                        <a:pt x="1512" y="1736"/>
                      </a:lnTo>
                      <a:lnTo>
                        <a:pt x="1516" y="1732"/>
                      </a:lnTo>
                      <a:lnTo>
                        <a:pt x="1516" y="1732"/>
                      </a:lnTo>
                      <a:lnTo>
                        <a:pt x="1518" y="1724"/>
                      </a:lnTo>
                      <a:lnTo>
                        <a:pt x="1520" y="1716"/>
                      </a:lnTo>
                      <a:lnTo>
                        <a:pt x="1522" y="1698"/>
                      </a:lnTo>
                      <a:lnTo>
                        <a:pt x="1520" y="1676"/>
                      </a:lnTo>
                      <a:lnTo>
                        <a:pt x="1516" y="1652"/>
                      </a:lnTo>
                      <a:lnTo>
                        <a:pt x="1516" y="1652"/>
                      </a:lnTo>
                      <a:lnTo>
                        <a:pt x="1508" y="1632"/>
                      </a:lnTo>
                      <a:lnTo>
                        <a:pt x="1500" y="1616"/>
                      </a:lnTo>
                      <a:lnTo>
                        <a:pt x="1490" y="1602"/>
                      </a:lnTo>
                      <a:lnTo>
                        <a:pt x="1490" y="1602"/>
                      </a:lnTo>
                      <a:lnTo>
                        <a:pt x="1486" y="1596"/>
                      </a:lnTo>
                      <a:lnTo>
                        <a:pt x="1476" y="1580"/>
                      </a:lnTo>
                      <a:lnTo>
                        <a:pt x="1456" y="1558"/>
                      </a:lnTo>
                      <a:lnTo>
                        <a:pt x="1442" y="1544"/>
                      </a:lnTo>
                      <a:lnTo>
                        <a:pt x="1424" y="1528"/>
                      </a:lnTo>
                      <a:lnTo>
                        <a:pt x="1424" y="1528"/>
                      </a:lnTo>
                      <a:lnTo>
                        <a:pt x="1416" y="1518"/>
                      </a:lnTo>
                      <a:lnTo>
                        <a:pt x="1408" y="1508"/>
                      </a:lnTo>
                      <a:lnTo>
                        <a:pt x="1402" y="1498"/>
                      </a:lnTo>
                      <a:lnTo>
                        <a:pt x="1396" y="1486"/>
                      </a:lnTo>
                      <a:lnTo>
                        <a:pt x="1386" y="1464"/>
                      </a:lnTo>
                      <a:lnTo>
                        <a:pt x="1382" y="1442"/>
                      </a:lnTo>
                      <a:lnTo>
                        <a:pt x="1378" y="1420"/>
                      </a:lnTo>
                      <a:lnTo>
                        <a:pt x="1376" y="1404"/>
                      </a:lnTo>
                      <a:lnTo>
                        <a:pt x="1376" y="1388"/>
                      </a:lnTo>
                      <a:lnTo>
                        <a:pt x="1376" y="1388"/>
                      </a:lnTo>
                      <a:lnTo>
                        <a:pt x="1378" y="1374"/>
                      </a:lnTo>
                      <a:lnTo>
                        <a:pt x="1382" y="1340"/>
                      </a:lnTo>
                      <a:lnTo>
                        <a:pt x="1386" y="1322"/>
                      </a:lnTo>
                      <a:lnTo>
                        <a:pt x="1392" y="1306"/>
                      </a:lnTo>
                      <a:lnTo>
                        <a:pt x="1396" y="1300"/>
                      </a:lnTo>
                      <a:lnTo>
                        <a:pt x="1400" y="1294"/>
                      </a:lnTo>
                      <a:lnTo>
                        <a:pt x="1406" y="1290"/>
                      </a:lnTo>
                      <a:lnTo>
                        <a:pt x="1410" y="1288"/>
                      </a:lnTo>
                      <a:lnTo>
                        <a:pt x="1410" y="1288"/>
                      </a:lnTo>
                      <a:lnTo>
                        <a:pt x="1422" y="1284"/>
                      </a:lnTo>
                      <a:lnTo>
                        <a:pt x="1432" y="1278"/>
                      </a:lnTo>
                      <a:lnTo>
                        <a:pt x="1442" y="1268"/>
                      </a:lnTo>
                      <a:lnTo>
                        <a:pt x="1450" y="1256"/>
                      </a:lnTo>
                      <a:lnTo>
                        <a:pt x="1460" y="1236"/>
                      </a:lnTo>
                      <a:lnTo>
                        <a:pt x="1464" y="1228"/>
                      </a:lnTo>
                      <a:lnTo>
                        <a:pt x="1464" y="1228"/>
                      </a:lnTo>
                      <a:lnTo>
                        <a:pt x="1464" y="1222"/>
                      </a:lnTo>
                      <a:lnTo>
                        <a:pt x="1464" y="1214"/>
                      </a:lnTo>
                      <a:lnTo>
                        <a:pt x="1466" y="1204"/>
                      </a:lnTo>
                      <a:lnTo>
                        <a:pt x="1470" y="1194"/>
                      </a:lnTo>
                      <a:lnTo>
                        <a:pt x="1478" y="1184"/>
                      </a:lnTo>
                      <a:lnTo>
                        <a:pt x="1490" y="1174"/>
                      </a:lnTo>
                      <a:lnTo>
                        <a:pt x="1508" y="1166"/>
                      </a:lnTo>
                      <a:lnTo>
                        <a:pt x="1508" y="1166"/>
                      </a:lnTo>
                      <a:lnTo>
                        <a:pt x="1518" y="1160"/>
                      </a:lnTo>
                      <a:lnTo>
                        <a:pt x="1528" y="1152"/>
                      </a:lnTo>
                      <a:lnTo>
                        <a:pt x="1538" y="1142"/>
                      </a:lnTo>
                      <a:lnTo>
                        <a:pt x="1548" y="1130"/>
                      </a:lnTo>
                      <a:lnTo>
                        <a:pt x="1564" y="1102"/>
                      </a:lnTo>
                      <a:lnTo>
                        <a:pt x="1580" y="1074"/>
                      </a:lnTo>
                      <a:lnTo>
                        <a:pt x="1592" y="1044"/>
                      </a:lnTo>
                      <a:lnTo>
                        <a:pt x="1600" y="1020"/>
                      </a:lnTo>
                      <a:lnTo>
                        <a:pt x="1608" y="996"/>
                      </a:lnTo>
                      <a:lnTo>
                        <a:pt x="1618" y="962"/>
                      </a:lnTo>
                      <a:lnTo>
                        <a:pt x="1618" y="962"/>
                      </a:lnTo>
                      <a:lnTo>
                        <a:pt x="1620" y="962"/>
                      </a:lnTo>
                      <a:lnTo>
                        <a:pt x="1622" y="962"/>
                      </a:lnTo>
                      <a:lnTo>
                        <a:pt x="1626" y="958"/>
                      </a:lnTo>
                      <a:lnTo>
                        <a:pt x="1624" y="952"/>
                      </a:lnTo>
                      <a:lnTo>
                        <a:pt x="1614" y="938"/>
                      </a:lnTo>
                      <a:lnTo>
                        <a:pt x="1596" y="918"/>
                      </a:lnTo>
                      <a:lnTo>
                        <a:pt x="1566" y="890"/>
                      </a:lnTo>
                      <a:lnTo>
                        <a:pt x="1520" y="850"/>
                      </a:lnTo>
                      <a:lnTo>
                        <a:pt x="1520" y="850"/>
                      </a:lnTo>
                      <a:lnTo>
                        <a:pt x="1496" y="832"/>
                      </a:lnTo>
                      <a:lnTo>
                        <a:pt x="1470" y="814"/>
                      </a:lnTo>
                      <a:lnTo>
                        <a:pt x="1440" y="796"/>
                      </a:lnTo>
                      <a:lnTo>
                        <a:pt x="1410" y="780"/>
                      </a:lnTo>
                      <a:lnTo>
                        <a:pt x="1412" y="778"/>
                      </a:lnTo>
                      <a:lnTo>
                        <a:pt x="1454" y="772"/>
                      </a:lnTo>
                      <a:lnTo>
                        <a:pt x="1522" y="768"/>
                      </a:lnTo>
                      <a:lnTo>
                        <a:pt x="1570" y="768"/>
                      </a:lnTo>
                      <a:lnTo>
                        <a:pt x="1624" y="768"/>
                      </a:lnTo>
                      <a:lnTo>
                        <a:pt x="1674" y="760"/>
                      </a:lnTo>
                      <a:lnTo>
                        <a:pt x="1674" y="760"/>
                      </a:lnTo>
                      <a:lnTo>
                        <a:pt x="1694" y="752"/>
                      </a:lnTo>
                      <a:lnTo>
                        <a:pt x="1710" y="744"/>
                      </a:lnTo>
                      <a:lnTo>
                        <a:pt x="1718" y="740"/>
                      </a:lnTo>
                      <a:lnTo>
                        <a:pt x="1722" y="734"/>
                      </a:lnTo>
                      <a:lnTo>
                        <a:pt x="1722" y="734"/>
                      </a:lnTo>
                      <a:lnTo>
                        <a:pt x="1734" y="712"/>
                      </a:lnTo>
                      <a:lnTo>
                        <a:pt x="1744" y="698"/>
                      </a:lnTo>
                      <a:lnTo>
                        <a:pt x="1760" y="678"/>
                      </a:lnTo>
                      <a:lnTo>
                        <a:pt x="1760" y="678"/>
                      </a:lnTo>
                      <a:lnTo>
                        <a:pt x="1774" y="656"/>
                      </a:lnTo>
                      <a:lnTo>
                        <a:pt x="1782" y="642"/>
                      </a:lnTo>
                      <a:lnTo>
                        <a:pt x="1786" y="632"/>
                      </a:lnTo>
                      <a:lnTo>
                        <a:pt x="1788" y="628"/>
                      </a:lnTo>
                      <a:lnTo>
                        <a:pt x="1788" y="628"/>
                      </a:lnTo>
                      <a:lnTo>
                        <a:pt x="1792" y="612"/>
                      </a:lnTo>
                      <a:lnTo>
                        <a:pt x="1796" y="598"/>
                      </a:lnTo>
                      <a:lnTo>
                        <a:pt x="1798" y="594"/>
                      </a:lnTo>
                      <a:lnTo>
                        <a:pt x="1802" y="590"/>
                      </a:lnTo>
                      <a:lnTo>
                        <a:pt x="1802" y="590"/>
                      </a:lnTo>
                      <a:lnTo>
                        <a:pt x="1806" y="586"/>
                      </a:lnTo>
                      <a:lnTo>
                        <a:pt x="1810" y="580"/>
                      </a:lnTo>
                      <a:lnTo>
                        <a:pt x="1820" y="562"/>
                      </a:lnTo>
                      <a:lnTo>
                        <a:pt x="1824" y="552"/>
                      </a:lnTo>
                      <a:lnTo>
                        <a:pt x="1826" y="542"/>
                      </a:lnTo>
                      <a:lnTo>
                        <a:pt x="1826" y="532"/>
                      </a:lnTo>
                      <a:lnTo>
                        <a:pt x="1822" y="526"/>
                      </a:lnTo>
                      <a:lnTo>
                        <a:pt x="1822" y="526"/>
                      </a:lnTo>
                      <a:lnTo>
                        <a:pt x="1820" y="518"/>
                      </a:lnTo>
                      <a:lnTo>
                        <a:pt x="1820" y="512"/>
                      </a:lnTo>
                      <a:lnTo>
                        <a:pt x="1820" y="506"/>
                      </a:lnTo>
                      <a:lnTo>
                        <a:pt x="1824" y="498"/>
                      </a:lnTo>
                      <a:lnTo>
                        <a:pt x="1828" y="488"/>
                      </a:lnTo>
                      <a:lnTo>
                        <a:pt x="1832" y="484"/>
                      </a:lnTo>
                      <a:lnTo>
                        <a:pt x="1832" y="484"/>
                      </a:lnTo>
                      <a:lnTo>
                        <a:pt x="1842" y="474"/>
                      </a:lnTo>
                      <a:lnTo>
                        <a:pt x="1850" y="466"/>
                      </a:lnTo>
                      <a:lnTo>
                        <a:pt x="1850" y="462"/>
                      </a:lnTo>
                      <a:lnTo>
                        <a:pt x="1848" y="458"/>
                      </a:lnTo>
                      <a:lnTo>
                        <a:pt x="1848" y="458"/>
                      </a:lnTo>
                      <a:lnTo>
                        <a:pt x="1846" y="452"/>
                      </a:lnTo>
                      <a:lnTo>
                        <a:pt x="1846" y="446"/>
                      </a:lnTo>
                      <a:lnTo>
                        <a:pt x="1848" y="428"/>
                      </a:lnTo>
                      <a:lnTo>
                        <a:pt x="1852" y="404"/>
                      </a:lnTo>
                      <a:lnTo>
                        <a:pt x="1852" y="404"/>
                      </a:lnTo>
                      <a:lnTo>
                        <a:pt x="1868" y="384"/>
                      </a:lnTo>
                      <a:lnTo>
                        <a:pt x="1880" y="370"/>
                      </a:lnTo>
                      <a:lnTo>
                        <a:pt x="1882" y="364"/>
                      </a:lnTo>
                      <a:lnTo>
                        <a:pt x="1884" y="358"/>
                      </a:lnTo>
                      <a:lnTo>
                        <a:pt x="1884" y="358"/>
                      </a:lnTo>
                      <a:lnTo>
                        <a:pt x="1888" y="348"/>
                      </a:lnTo>
                      <a:lnTo>
                        <a:pt x="1896" y="332"/>
                      </a:lnTo>
                      <a:lnTo>
                        <a:pt x="1910" y="318"/>
                      </a:lnTo>
                      <a:lnTo>
                        <a:pt x="1916" y="312"/>
                      </a:lnTo>
                      <a:lnTo>
                        <a:pt x="1924" y="308"/>
                      </a:lnTo>
                      <a:lnTo>
                        <a:pt x="1924" y="308"/>
                      </a:lnTo>
                      <a:lnTo>
                        <a:pt x="1930" y="302"/>
                      </a:lnTo>
                      <a:lnTo>
                        <a:pt x="1936" y="298"/>
                      </a:lnTo>
                      <a:lnTo>
                        <a:pt x="1946" y="286"/>
                      </a:lnTo>
                      <a:lnTo>
                        <a:pt x="1956" y="272"/>
                      </a:lnTo>
                      <a:lnTo>
                        <a:pt x="1956" y="272"/>
                      </a:lnTo>
                      <a:lnTo>
                        <a:pt x="1960" y="258"/>
                      </a:lnTo>
                      <a:lnTo>
                        <a:pt x="1966" y="246"/>
                      </a:lnTo>
                      <a:lnTo>
                        <a:pt x="1970" y="242"/>
                      </a:lnTo>
                      <a:lnTo>
                        <a:pt x="1974" y="240"/>
                      </a:lnTo>
                      <a:lnTo>
                        <a:pt x="1974" y="240"/>
                      </a:lnTo>
                      <a:lnTo>
                        <a:pt x="1980" y="236"/>
                      </a:lnTo>
                      <a:lnTo>
                        <a:pt x="1984" y="232"/>
                      </a:lnTo>
                      <a:lnTo>
                        <a:pt x="1994" y="218"/>
                      </a:lnTo>
                      <a:lnTo>
                        <a:pt x="2006" y="202"/>
                      </a:lnTo>
                      <a:lnTo>
                        <a:pt x="2028" y="156"/>
                      </a:lnTo>
                      <a:lnTo>
                        <a:pt x="2038" y="114"/>
                      </a:lnTo>
                      <a:lnTo>
                        <a:pt x="2036" y="78"/>
                      </a:lnTo>
                      <a:close/>
                      <a:moveTo>
                        <a:pt x="1014" y="582"/>
                      </a:moveTo>
                      <a:lnTo>
                        <a:pt x="1014" y="584"/>
                      </a:lnTo>
                      <a:lnTo>
                        <a:pt x="1014" y="582"/>
                      </a:lnTo>
                      <a:lnTo>
                        <a:pt x="1014" y="582"/>
                      </a:lnTo>
                      <a:lnTo>
                        <a:pt x="1014" y="582"/>
                      </a:lnTo>
                      <a:close/>
                    </a:path>
                  </a:pathLst>
                </a:custGeom>
                <a:solidFill>
                  <a:schemeClr val="bg2">
                    <a:lumMod val="60000"/>
                    <a:lumOff val="40000"/>
                    <a:alpha val="21000"/>
                  </a:schemeClr>
                </a:solidFill>
                <a:ln w="9525">
                  <a:noFill/>
                  <a:round/>
                  <a:headEnd/>
                  <a:tailEnd/>
                </a:ln>
                <a:effectLst>
                  <a:glow rad="50800">
                    <a:schemeClr val="bg2">
                      <a:lumMod val="60000"/>
                      <a:lumOff val="40000"/>
                      <a:alpha val="33000"/>
                    </a:schemeClr>
                  </a:glow>
                  <a:softEdge rad="12700"/>
                </a:effectLst>
              </p:spPr>
              <p:txBody>
                <a:bodyPr vert="horz" wrap="square" lIns="91440" tIns="45720" rIns="91440" bIns="45720" numCol="1" anchor="t" anchorCtr="0" compatLnSpc="1">
                  <a:prstTxWarp prst="textNoShape">
                    <a:avLst/>
                  </a:prstTxWarp>
                </a:bodyPr>
                <a:lstStyle/>
                <a:p>
                  <a:endParaRPr lang="en-US"/>
                </a:p>
              </p:txBody>
            </p:sp>
            <p:sp>
              <p:nvSpPr>
                <p:cNvPr id="126" name="Freeform 89"/>
                <p:cNvSpPr>
                  <a:spLocks noEditPoints="1"/>
                </p:cNvSpPr>
                <p:nvPr/>
              </p:nvSpPr>
              <p:spPr bwMode="auto">
                <a:xfrm rot="2303669">
                  <a:off x="2048564" y="7997672"/>
                  <a:ext cx="3812097" cy="3250945"/>
                </a:xfrm>
                <a:custGeom>
                  <a:avLst/>
                  <a:gdLst/>
                  <a:ahLst/>
                  <a:cxnLst>
                    <a:cxn ang="0">
                      <a:pos x="1778" y="8"/>
                    </a:cxn>
                    <a:cxn ang="0">
                      <a:pos x="1424" y="184"/>
                    </a:cxn>
                    <a:cxn ang="0">
                      <a:pos x="1152" y="514"/>
                    </a:cxn>
                    <a:cxn ang="0">
                      <a:pos x="1064" y="610"/>
                    </a:cxn>
                    <a:cxn ang="0">
                      <a:pos x="1042" y="574"/>
                    </a:cxn>
                    <a:cxn ang="0">
                      <a:pos x="1014" y="574"/>
                    </a:cxn>
                    <a:cxn ang="0">
                      <a:pos x="982" y="586"/>
                    </a:cxn>
                    <a:cxn ang="0">
                      <a:pos x="964" y="644"/>
                    </a:cxn>
                    <a:cxn ang="0">
                      <a:pos x="774" y="350"/>
                    </a:cxn>
                    <a:cxn ang="0">
                      <a:pos x="432" y="66"/>
                    </a:cxn>
                    <a:cxn ang="0">
                      <a:pos x="60" y="14"/>
                    </a:cxn>
                    <a:cxn ang="0">
                      <a:pos x="58" y="236"/>
                    </a:cxn>
                    <a:cxn ang="0">
                      <a:pos x="100" y="298"/>
                    </a:cxn>
                    <a:cxn ang="0">
                      <a:pos x="154" y="358"/>
                    </a:cxn>
                    <a:cxn ang="0">
                      <a:pos x="190" y="458"/>
                    </a:cxn>
                    <a:cxn ang="0">
                      <a:pos x="216" y="506"/>
                    </a:cxn>
                    <a:cxn ang="0">
                      <a:pos x="228" y="580"/>
                    </a:cxn>
                    <a:cxn ang="0">
                      <a:pos x="252" y="632"/>
                    </a:cxn>
                    <a:cxn ang="0">
                      <a:pos x="320" y="740"/>
                    </a:cxn>
                    <a:cxn ang="0">
                      <a:pos x="628" y="780"/>
                    </a:cxn>
                    <a:cxn ang="0">
                      <a:pos x="422" y="938"/>
                    </a:cxn>
                    <a:cxn ang="0">
                      <a:pos x="446" y="1044"/>
                    </a:cxn>
                    <a:cxn ang="0">
                      <a:pos x="548" y="1174"/>
                    </a:cxn>
                    <a:cxn ang="0">
                      <a:pos x="588" y="1256"/>
                    </a:cxn>
                    <a:cxn ang="0">
                      <a:pos x="646" y="1306"/>
                    </a:cxn>
                    <a:cxn ang="0">
                      <a:pos x="650" y="1464"/>
                    </a:cxn>
                    <a:cxn ang="0">
                      <a:pos x="562" y="1580"/>
                    </a:cxn>
                    <a:cxn ang="0">
                      <a:pos x="516" y="1698"/>
                    </a:cxn>
                    <a:cxn ang="0">
                      <a:pos x="554" y="1734"/>
                    </a:cxn>
                    <a:cxn ang="0">
                      <a:pos x="670" y="1586"/>
                    </a:cxn>
                    <a:cxn ang="0">
                      <a:pos x="770" y="1476"/>
                    </a:cxn>
                    <a:cxn ang="0">
                      <a:pos x="890" y="1070"/>
                    </a:cxn>
                    <a:cxn ang="0">
                      <a:pos x="938" y="954"/>
                    </a:cxn>
                    <a:cxn ang="0">
                      <a:pos x="962" y="1146"/>
                    </a:cxn>
                    <a:cxn ang="0">
                      <a:pos x="1022" y="1320"/>
                    </a:cxn>
                    <a:cxn ang="0">
                      <a:pos x="1076" y="1068"/>
                    </a:cxn>
                    <a:cxn ang="0">
                      <a:pos x="1106" y="958"/>
                    </a:cxn>
                    <a:cxn ang="0">
                      <a:pos x="1160" y="1136"/>
                    </a:cxn>
                    <a:cxn ang="0">
                      <a:pos x="1268" y="1476"/>
                    </a:cxn>
                    <a:cxn ang="0">
                      <a:pos x="1366" y="1586"/>
                    </a:cxn>
                    <a:cxn ang="0">
                      <a:pos x="1494" y="1738"/>
                    </a:cxn>
                    <a:cxn ang="0">
                      <a:pos x="1520" y="1676"/>
                    </a:cxn>
                    <a:cxn ang="0">
                      <a:pos x="1456" y="1558"/>
                    </a:cxn>
                    <a:cxn ang="0">
                      <a:pos x="1382" y="1442"/>
                    </a:cxn>
                    <a:cxn ang="0">
                      <a:pos x="1396" y="1300"/>
                    </a:cxn>
                    <a:cxn ang="0">
                      <a:pos x="1460" y="1236"/>
                    </a:cxn>
                    <a:cxn ang="0">
                      <a:pos x="1508" y="1166"/>
                    </a:cxn>
                    <a:cxn ang="0">
                      <a:pos x="1600" y="1020"/>
                    </a:cxn>
                    <a:cxn ang="0">
                      <a:pos x="1596" y="918"/>
                    </a:cxn>
                    <a:cxn ang="0">
                      <a:pos x="1454" y="772"/>
                    </a:cxn>
                    <a:cxn ang="0">
                      <a:pos x="1722" y="734"/>
                    </a:cxn>
                    <a:cxn ang="0">
                      <a:pos x="1788" y="628"/>
                    </a:cxn>
                    <a:cxn ang="0">
                      <a:pos x="1820" y="562"/>
                    </a:cxn>
                    <a:cxn ang="0">
                      <a:pos x="1824" y="498"/>
                    </a:cxn>
                    <a:cxn ang="0">
                      <a:pos x="1846" y="452"/>
                    </a:cxn>
                    <a:cxn ang="0">
                      <a:pos x="1884" y="358"/>
                    </a:cxn>
                    <a:cxn ang="0">
                      <a:pos x="1946" y="286"/>
                    </a:cxn>
                    <a:cxn ang="0">
                      <a:pos x="1984" y="232"/>
                    </a:cxn>
                    <a:cxn ang="0">
                      <a:pos x="1014" y="582"/>
                    </a:cxn>
                  </a:cxnLst>
                  <a:rect l="0" t="0" r="r" b="b"/>
                  <a:pathLst>
                    <a:path w="2038" h="1738">
                      <a:moveTo>
                        <a:pt x="2036" y="78"/>
                      </a:moveTo>
                      <a:lnTo>
                        <a:pt x="2018" y="44"/>
                      </a:lnTo>
                      <a:lnTo>
                        <a:pt x="1978" y="14"/>
                      </a:lnTo>
                      <a:lnTo>
                        <a:pt x="1916" y="2"/>
                      </a:lnTo>
                      <a:lnTo>
                        <a:pt x="1850" y="0"/>
                      </a:lnTo>
                      <a:lnTo>
                        <a:pt x="1850" y="0"/>
                      </a:lnTo>
                      <a:lnTo>
                        <a:pt x="1832" y="0"/>
                      </a:lnTo>
                      <a:lnTo>
                        <a:pt x="1808" y="4"/>
                      </a:lnTo>
                      <a:lnTo>
                        <a:pt x="1778" y="8"/>
                      </a:lnTo>
                      <a:lnTo>
                        <a:pt x="1742" y="16"/>
                      </a:lnTo>
                      <a:lnTo>
                        <a:pt x="1702" y="28"/>
                      </a:lnTo>
                      <a:lnTo>
                        <a:pt x="1656" y="46"/>
                      </a:lnTo>
                      <a:lnTo>
                        <a:pt x="1606" y="66"/>
                      </a:lnTo>
                      <a:lnTo>
                        <a:pt x="1606" y="66"/>
                      </a:lnTo>
                      <a:lnTo>
                        <a:pt x="1558" y="92"/>
                      </a:lnTo>
                      <a:lnTo>
                        <a:pt x="1510" y="120"/>
                      </a:lnTo>
                      <a:lnTo>
                        <a:pt x="1466" y="152"/>
                      </a:lnTo>
                      <a:lnTo>
                        <a:pt x="1424" y="184"/>
                      </a:lnTo>
                      <a:lnTo>
                        <a:pt x="1382" y="222"/>
                      </a:lnTo>
                      <a:lnTo>
                        <a:pt x="1342" y="260"/>
                      </a:lnTo>
                      <a:lnTo>
                        <a:pt x="1302" y="304"/>
                      </a:lnTo>
                      <a:lnTo>
                        <a:pt x="1264" y="350"/>
                      </a:lnTo>
                      <a:lnTo>
                        <a:pt x="1264" y="350"/>
                      </a:lnTo>
                      <a:lnTo>
                        <a:pt x="1234" y="388"/>
                      </a:lnTo>
                      <a:lnTo>
                        <a:pt x="1204" y="430"/>
                      </a:lnTo>
                      <a:lnTo>
                        <a:pt x="1176" y="472"/>
                      </a:lnTo>
                      <a:lnTo>
                        <a:pt x="1152" y="514"/>
                      </a:lnTo>
                      <a:lnTo>
                        <a:pt x="1110" y="590"/>
                      </a:lnTo>
                      <a:lnTo>
                        <a:pt x="1080" y="646"/>
                      </a:lnTo>
                      <a:lnTo>
                        <a:pt x="1080" y="646"/>
                      </a:lnTo>
                      <a:lnTo>
                        <a:pt x="1074" y="644"/>
                      </a:lnTo>
                      <a:lnTo>
                        <a:pt x="1074" y="644"/>
                      </a:lnTo>
                      <a:lnTo>
                        <a:pt x="1068" y="632"/>
                      </a:lnTo>
                      <a:lnTo>
                        <a:pt x="1060" y="618"/>
                      </a:lnTo>
                      <a:lnTo>
                        <a:pt x="1060" y="618"/>
                      </a:lnTo>
                      <a:lnTo>
                        <a:pt x="1064" y="610"/>
                      </a:lnTo>
                      <a:lnTo>
                        <a:pt x="1066" y="602"/>
                      </a:lnTo>
                      <a:lnTo>
                        <a:pt x="1066" y="602"/>
                      </a:lnTo>
                      <a:lnTo>
                        <a:pt x="1064" y="592"/>
                      </a:lnTo>
                      <a:lnTo>
                        <a:pt x="1060" y="586"/>
                      </a:lnTo>
                      <a:lnTo>
                        <a:pt x="1052" y="580"/>
                      </a:lnTo>
                      <a:lnTo>
                        <a:pt x="1042" y="578"/>
                      </a:lnTo>
                      <a:lnTo>
                        <a:pt x="1042" y="578"/>
                      </a:lnTo>
                      <a:lnTo>
                        <a:pt x="1040" y="580"/>
                      </a:lnTo>
                      <a:lnTo>
                        <a:pt x="1042" y="574"/>
                      </a:lnTo>
                      <a:lnTo>
                        <a:pt x="1036" y="574"/>
                      </a:lnTo>
                      <a:lnTo>
                        <a:pt x="1032" y="574"/>
                      </a:lnTo>
                      <a:lnTo>
                        <a:pt x="1032" y="574"/>
                      </a:lnTo>
                      <a:lnTo>
                        <a:pt x="1024" y="568"/>
                      </a:lnTo>
                      <a:lnTo>
                        <a:pt x="1024" y="568"/>
                      </a:lnTo>
                      <a:lnTo>
                        <a:pt x="1022" y="568"/>
                      </a:lnTo>
                      <a:lnTo>
                        <a:pt x="1018" y="570"/>
                      </a:lnTo>
                      <a:lnTo>
                        <a:pt x="1012" y="570"/>
                      </a:lnTo>
                      <a:lnTo>
                        <a:pt x="1014" y="574"/>
                      </a:lnTo>
                      <a:lnTo>
                        <a:pt x="1008" y="574"/>
                      </a:lnTo>
                      <a:lnTo>
                        <a:pt x="1004" y="574"/>
                      </a:lnTo>
                      <a:lnTo>
                        <a:pt x="1008" y="580"/>
                      </a:lnTo>
                      <a:lnTo>
                        <a:pt x="1008" y="580"/>
                      </a:lnTo>
                      <a:lnTo>
                        <a:pt x="1008" y="580"/>
                      </a:lnTo>
                      <a:lnTo>
                        <a:pt x="1000" y="578"/>
                      </a:lnTo>
                      <a:lnTo>
                        <a:pt x="1000" y="578"/>
                      </a:lnTo>
                      <a:lnTo>
                        <a:pt x="990" y="580"/>
                      </a:lnTo>
                      <a:lnTo>
                        <a:pt x="982" y="586"/>
                      </a:lnTo>
                      <a:lnTo>
                        <a:pt x="978" y="592"/>
                      </a:lnTo>
                      <a:lnTo>
                        <a:pt x="976" y="602"/>
                      </a:lnTo>
                      <a:lnTo>
                        <a:pt x="976" y="602"/>
                      </a:lnTo>
                      <a:lnTo>
                        <a:pt x="978" y="608"/>
                      </a:lnTo>
                      <a:lnTo>
                        <a:pt x="980" y="616"/>
                      </a:lnTo>
                      <a:lnTo>
                        <a:pt x="980" y="616"/>
                      </a:lnTo>
                      <a:lnTo>
                        <a:pt x="970" y="632"/>
                      </a:lnTo>
                      <a:lnTo>
                        <a:pt x="964" y="644"/>
                      </a:lnTo>
                      <a:lnTo>
                        <a:pt x="964" y="644"/>
                      </a:lnTo>
                      <a:lnTo>
                        <a:pt x="958" y="646"/>
                      </a:lnTo>
                      <a:lnTo>
                        <a:pt x="958" y="646"/>
                      </a:lnTo>
                      <a:lnTo>
                        <a:pt x="928" y="590"/>
                      </a:lnTo>
                      <a:lnTo>
                        <a:pt x="886" y="514"/>
                      </a:lnTo>
                      <a:lnTo>
                        <a:pt x="860" y="472"/>
                      </a:lnTo>
                      <a:lnTo>
                        <a:pt x="834" y="430"/>
                      </a:lnTo>
                      <a:lnTo>
                        <a:pt x="804" y="388"/>
                      </a:lnTo>
                      <a:lnTo>
                        <a:pt x="774" y="350"/>
                      </a:lnTo>
                      <a:lnTo>
                        <a:pt x="774" y="350"/>
                      </a:lnTo>
                      <a:lnTo>
                        <a:pt x="736" y="304"/>
                      </a:lnTo>
                      <a:lnTo>
                        <a:pt x="696" y="260"/>
                      </a:lnTo>
                      <a:lnTo>
                        <a:pt x="656" y="222"/>
                      </a:lnTo>
                      <a:lnTo>
                        <a:pt x="614" y="184"/>
                      </a:lnTo>
                      <a:lnTo>
                        <a:pt x="572" y="152"/>
                      </a:lnTo>
                      <a:lnTo>
                        <a:pt x="528" y="120"/>
                      </a:lnTo>
                      <a:lnTo>
                        <a:pt x="480" y="92"/>
                      </a:lnTo>
                      <a:lnTo>
                        <a:pt x="432" y="66"/>
                      </a:lnTo>
                      <a:lnTo>
                        <a:pt x="432" y="66"/>
                      </a:lnTo>
                      <a:lnTo>
                        <a:pt x="382" y="46"/>
                      </a:lnTo>
                      <a:lnTo>
                        <a:pt x="336" y="28"/>
                      </a:lnTo>
                      <a:lnTo>
                        <a:pt x="296" y="16"/>
                      </a:lnTo>
                      <a:lnTo>
                        <a:pt x="260" y="8"/>
                      </a:lnTo>
                      <a:lnTo>
                        <a:pt x="230" y="4"/>
                      </a:lnTo>
                      <a:lnTo>
                        <a:pt x="206" y="0"/>
                      </a:lnTo>
                      <a:lnTo>
                        <a:pt x="188" y="0"/>
                      </a:lnTo>
                      <a:lnTo>
                        <a:pt x="122" y="2"/>
                      </a:lnTo>
                      <a:lnTo>
                        <a:pt x="60" y="14"/>
                      </a:lnTo>
                      <a:lnTo>
                        <a:pt x="20" y="44"/>
                      </a:lnTo>
                      <a:lnTo>
                        <a:pt x="2" y="78"/>
                      </a:lnTo>
                      <a:lnTo>
                        <a:pt x="0" y="114"/>
                      </a:lnTo>
                      <a:lnTo>
                        <a:pt x="10" y="156"/>
                      </a:lnTo>
                      <a:lnTo>
                        <a:pt x="32" y="202"/>
                      </a:lnTo>
                      <a:lnTo>
                        <a:pt x="32" y="202"/>
                      </a:lnTo>
                      <a:lnTo>
                        <a:pt x="42" y="218"/>
                      </a:lnTo>
                      <a:lnTo>
                        <a:pt x="54" y="232"/>
                      </a:lnTo>
                      <a:lnTo>
                        <a:pt x="58" y="236"/>
                      </a:lnTo>
                      <a:lnTo>
                        <a:pt x="64" y="240"/>
                      </a:lnTo>
                      <a:lnTo>
                        <a:pt x="64" y="240"/>
                      </a:lnTo>
                      <a:lnTo>
                        <a:pt x="68" y="242"/>
                      </a:lnTo>
                      <a:lnTo>
                        <a:pt x="72" y="246"/>
                      </a:lnTo>
                      <a:lnTo>
                        <a:pt x="78" y="258"/>
                      </a:lnTo>
                      <a:lnTo>
                        <a:pt x="82" y="272"/>
                      </a:lnTo>
                      <a:lnTo>
                        <a:pt x="82" y="272"/>
                      </a:lnTo>
                      <a:lnTo>
                        <a:pt x="90" y="286"/>
                      </a:lnTo>
                      <a:lnTo>
                        <a:pt x="100" y="298"/>
                      </a:lnTo>
                      <a:lnTo>
                        <a:pt x="108" y="302"/>
                      </a:lnTo>
                      <a:lnTo>
                        <a:pt x="114" y="308"/>
                      </a:lnTo>
                      <a:lnTo>
                        <a:pt x="114" y="308"/>
                      </a:lnTo>
                      <a:lnTo>
                        <a:pt x="122" y="312"/>
                      </a:lnTo>
                      <a:lnTo>
                        <a:pt x="128" y="318"/>
                      </a:lnTo>
                      <a:lnTo>
                        <a:pt x="140" y="332"/>
                      </a:lnTo>
                      <a:lnTo>
                        <a:pt x="150" y="348"/>
                      </a:lnTo>
                      <a:lnTo>
                        <a:pt x="154" y="358"/>
                      </a:lnTo>
                      <a:lnTo>
                        <a:pt x="154" y="358"/>
                      </a:lnTo>
                      <a:lnTo>
                        <a:pt x="156" y="364"/>
                      </a:lnTo>
                      <a:lnTo>
                        <a:pt x="158" y="370"/>
                      </a:lnTo>
                      <a:lnTo>
                        <a:pt x="170" y="384"/>
                      </a:lnTo>
                      <a:lnTo>
                        <a:pt x="186" y="404"/>
                      </a:lnTo>
                      <a:lnTo>
                        <a:pt x="186" y="404"/>
                      </a:lnTo>
                      <a:lnTo>
                        <a:pt x="190" y="428"/>
                      </a:lnTo>
                      <a:lnTo>
                        <a:pt x="192" y="446"/>
                      </a:lnTo>
                      <a:lnTo>
                        <a:pt x="192" y="452"/>
                      </a:lnTo>
                      <a:lnTo>
                        <a:pt x="190" y="458"/>
                      </a:lnTo>
                      <a:lnTo>
                        <a:pt x="190" y="458"/>
                      </a:lnTo>
                      <a:lnTo>
                        <a:pt x="188" y="462"/>
                      </a:lnTo>
                      <a:lnTo>
                        <a:pt x="188" y="466"/>
                      </a:lnTo>
                      <a:lnTo>
                        <a:pt x="194" y="474"/>
                      </a:lnTo>
                      <a:lnTo>
                        <a:pt x="206" y="484"/>
                      </a:lnTo>
                      <a:lnTo>
                        <a:pt x="206" y="484"/>
                      </a:lnTo>
                      <a:lnTo>
                        <a:pt x="210" y="488"/>
                      </a:lnTo>
                      <a:lnTo>
                        <a:pt x="214" y="498"/>
                      </a:lnTo>
                      <a:lnTo>
                        <a:pt x="216" y="506"/>
                      </a:lnTo>
                      <a:lnTo>
                        <a:pt x="218" y="512"/>
                      </a:lnTo>
                      <a:lnTo>
                        <a:pt x="218" y="518"/>
                      </a:lnTo>
                      <a:lnTo>
                        <a:pt x="214" y="526"/>
                      </a:lnTo>
                      <a:lnTo>
                        <a:pt x="214" y="526"/>
                      </a:lnTo>
                      <a:lnTo>
                        <a:pt x="212" y="532"/>
                      </a:lnTo>
                      <a:lnTo>
                        <a:pt x="212" y="542"/>
                      </a:lnTo>
                      <a:lnTo>
                        <a:pt x="214" y="552"/>
                      </a:lnTo>
                      <a:lnTo>
                        <a:pt x="218" y="562"/>
                      </a:lnTo>
                      <a:lnTo>
                        <a:pt x="228" y="580"/>
                      </a:lnTo>
                      <a:lnTo>
                        <a:pt x="232" y="586"/>
                      </a:lnTo>
                      <a:lnTo>
                        <a:pt x="236" y="590"/>
                      </a:lnTo>
                      <a:lnTo>
                        <a:pt x="236" y="590"/>
                      </a:lnTo>
                      <a:lnTo>
                        <a:pt x="238" y="594"/>
                      </a:lnTo>
                      <a:lnTo>
                        <a:pt x="242" y="598"/>
                      </a:lnTo>
                      <a:lnTo>
                        <a:pt x="246" y="612"/>
                      </a:lnTo>
                      <a:lnTo>
                        <a:pt x="250" y="628"/>
                      </a:lnTo>
                      <a:lnTo>
                        <a:pt x="250" y="628"/>
                      </a:lnTo>
                      <a:lnTo>
                        <a:pt x="252" y="632"/>
                      </a:lnTo>
                      <a:lnTo>
                        <a:pt x="254" y="642"/>
                      </a:lnTo>
                      <a:lnTo>
                        <a:pt x="264" y="656"/>
                      </a:lnTo>
                      <a:lnTo>
                        <a:pt x="278" y="678"/>
                      </a:lnTo>
                      <a:lnTo>
                        <a:pt x="278" y="678"/>
                      </a:lnTo>
                      <a:lnTo>
                        <a:pt x="294" y="698"/>
                      </a:lnTo>
                      <a:lnTo>
                        <a:pt x="304" y="712"/>
                      </a:lnTo>
                      <a:lnTo>
                        <a:pt x="316" y="734"/>
                      </a:lnTo>
                      <a:lnTo>
                        <a:pt x="316" y="734"/>
                      </a:lnTo>
                      <a:lnTo>
                        <a:pt x="320" y="740"/>
                      </a:lnTo>
                      <a:lnTo>
                        <a:pt x="326" y="744"/>
                      </a:lnTo>
                      <a:lnTo>
                        <a:pt x="344" y="752"/>
                      </a:lnTo>
                      <a:lnTo>
                        <a:pt x="364" y="760"/>
                      </a:lnTo>
                      <a:lnTo>
                        <a:pt x="414" y="768"/>
                      </a:lnTo>
                      <a:lnTo>
                        <a:pt x="468" y="768"/>
                      </a:lnTo>
                      <a:lnTo>
                        <a:pt x="516" y="768"/>
                      </a:lnTo>
                      <a:lnTo>
                        <a:pt x="584" y="772"/>
                      </a:lnTo>
                      <a:lnTo>
                        <a:pt x="626" y="778"/>
                      </a:lnTo>
                      <a:lnTo>
                        <a:pt x="628" y="780"/>
                      </a:lnTo>
                      <a:lnTo>
                        <a:pt x="628" y="780"/>
                      </a:lnTo>
                      <a:lnTo>
                        <a:pt x="596" y="796"/>
                      </a:lnTo>
                      <a:lnTo>
                        <a:pt x="568" y="814"/>
                      </a:lnTo>
                      <a:lnTo>
                        <a:pt x="542" y="832"/>
                      </a:lnTo>
                      <a:lnTo>
                        <a:pt x="518" y="850"/>
                      </a:lnTo>
                      <a:lnTo>
                        <a:pt x="518" y="850"/>
                      </a:lnTo>
                      <a:lnTo>
                        <a:pt x="472" y="890"/>
                      </a:lnTo>
                      <a:lnTo>
                        <a:pt x="442" y="918"/>
                      </a:lnTo>
                      <a:lnTo>
                        <a:pt x="422" y="938"/>
                      </a:lnTo>
                      <a:lnTo>
                        <a:pt x="414" y="952"/>
                      </a:lnTo>
                      <a:lnTo>
                        <a:pt x="412" y="958"/>
                      </a:lnTo>
                      <a:lnTo>
                        <a:pt x="416" y="962"/>
                      </a:lnTo>
                      <a:lnTo>
                        <a:pt x="418" y="962"/>
                      </a:lnTo>
                      <a:lnTo>
                        <a:pt x="420" y="962"/>
                      </a:lnTo>
                      <a:lnTo>
                        <a:pt x="430" y="996"/>
                      </a:lnTo>
                      <a:lnTo>
                        <a:pt x="430" y="996"/>
                      </a:lnTo>
                      <a:lnTo>
                        <a:pt x="438" y="1020"/>
                      </a:lnTo>
                      <a:lnTo>
                        <a:pt x="446" y="1044"/>
                      </a:lnTo>
                      <a:lnTo>
                        <a:pt x="458" y="1074"/>
                      </a:lnTo>
                      <a:lnTo>
                        <a:pt x="474" y="1102"/>
                      </a:lnTo>
                      <a:lnTo>
                        <a:pt x="490" y="1130"/>
                      </a:lnTo>
                      <a:lnTo>
                        <a:pt x="500" y="1142"/>
                      </a:lnTo>
                      <a:lnTo>
                        <a:pt x="510" y="1152"/>
                      </a:lnTo>
                      <a:lnTo>
                        <a:pt x="520" y="1160"/>
                      </a:lnTo>
                      <a:lnTo>
                        <a:pt x="530" y="1166"/>
                      </a:lnTo>
                      <a:lnTo>
                        <a:pt x="530" y="1166"/>
                      </a:lnTo>
                      <a:lnTo>
                        <a:pt x="548" y="1174"/>
                      </a:lnTo>
                      <a:lnTo>
                        <a:pt x="560" y="1184"/>
                      </a:lnTo>
                      <a:lnTo>
                        <a:pt x="568" y="1194"/>
                      </a:lnTo>
                      <a:lnTo>
                        <a:pt x="572" y="1204"/>
                      </a:lnTo>
                      <a:lnTo>
                        <a:pt x="574" y="1214"/>
                      </a:lnTo>
                      <a:lnTo>
                        <a:pt x="574" y="1222"/>
                      </a:lnTo>
                      <a:lnTo>
                        <a:pt x="574" y="1228"/>
                      </a:lnTo>
                      <a:lnTo>
                        <a:pt x="574" y="1228"/>
                      </a:lnTo>
                      <a:lnTo>
                        <a:pt x="578" y="1236"/>
                      </a:lnTo>
                      <a:lnTo>
                        <a:pt x="588" y="1256"/>
                      </a:lnTo>
                      <a:lnTo>
                        <a:pt x="596" y="1268"/>
                      </a:lnTo>
                      <a:lnTo>
                        <a:pt x="604" y="1278"/>
                      </a:lnTo>
                      <a:lnTo>
                        <a:pt x="616" y="1284"/>
                      </a:lnTo>
                      <a:lnTo>
                        <a:pt x="626" y="1288"/>
                      </a:lnTo>
                      <a:lnTo>
                        <a:pt x="626" y="1288"/>
                      </a:lnTo>
                      <a:lnTo>
                        <a:pt x="632" y="1290"/>
                      </a:lnTo>
                      <a:lnTo>
                        <a:pt x="638" y="1294"/>
                      </a:lnTo>
                      <a:lnTo>
                        <a:pt x="642" y="1300"/>
                      </a:lnTo>
                      <a:lnTo>
                        <a:pt x="646" y="1306"/>
                      </a:lnTo>
                      <a:lnTo>
                        <a:pt x="652" y="1322"/>
                      </a:lnTo>
                      <a:lnTo>
                        <a:pt x="656" y="1340"/>
                      </a:lnTo>
                      <a:lnTo>
                        <a:pt x="660" y="1374"/>
                      </a:lnTo>
                      <a:lnTo>
                        <a:pt x="662" y="1388"/>
                      </a:lnTo>
                      <a:lnTo>
                        <a:pt x="662" y="1388"/>
                      </a:lnTo>
                      <a:lnTo>
                        <a:pt x="662" y="1404"/>
                      </a:lnTo>
                      <a:lnTo>
                        <a:pt x="660" y="1420"/>
                      </a:lnTo>
                      <a:lnTo>
                        <a:pt x="656" y="1442"/>
                      </a:lnTo>
                      <a:lnTo>
                        <a:pt x="650" y="1464"/>
                      </a:lnTo>
                      <a:lnTo>
                        <a:pt x="642" y="1486"/>
                      </a:lnTo>
                      <a:lnTo>
                        <a:pt x="636" y="1498"/>
                      </a:lnTo>
                      <a:lnTo>
                        <a:pt x="630" y="1508"/>
                      </a:lnTo>
                      <a:lnTo>
                        <a:pt x="622" y="1518"/>
                      </a:lnTo>
                      <a:lnTo>
                        <a:pt x="612" y="1528"/>
                      </a:lnTo>
                      <a:lnTo>
                        <a:pt x="612" y="1528"/>
                      </a:lnTo>
                      <a:lnTo>
                        <a:pt x="596" y="1544"/>
                      </a:lnTo>
                      <a:lnTo>
                        <a:pt x="582" y="1558"/>
                      </a:lnTo>
                      <a:lnTo>
                        <a:pt x="562" y="1580"/>
                      </a:lnTo>
                      <a:lnTo>
                        <a:pt x="550" y="1596"/>
                      </a:lnTo>
                      <a:lnTo>
                        <a:pt x="548" y="1602"/>
                      </a:lnTo>
                      <a:lnTo>
                        <a:pt x="548" y="1602"/>
                      </a:lnTo>
                      <a:lnTo>
                        <a:pt x="538" y="1616"/>
                      </a:lnTo>
                      <a:lnTo>
                        <a:pt x="530" y="1632"/>
                      </a:lnTo>
                      <a:lnTo>
                        <a:pt x="522" y="1652"/>
                      </a:lnTo>
                      <a:lnTo>
                        <a:pt x="522" y="1652"/>
                      </a:lnTo>
                      <a:lnTo>
                        <a:pt x="518" y="1676"/>
                      </a:lnTo>
                      <a:lnTo>
                        <a:pt x="516" y="1698"/>
                      </a:lnTo>
                      <a:lnTo>
                        <a:pt x="518" y="1716"/>
                      </a:lnTo>
                      <a:lnTo>
                        <a:pt x="520" y="1724"/>
                      </a:lnTo>
                      <a:lnTo>
                        <a:pt x="522" y="1732"/>
                      </a:lnTo>
                      <a:lnTo>
                        <a:pt x="522" y="1732"/>
                      </a:lnTo>
                      <a:lnTo>
                        <a:pt x="526" y="1736"/>
                      </a:lnTo>
                      <a:lnTo>
                        <a:pt x="532" y="1738"/>
                      </a:lnTo>
                      <a:lnTo>
                        <a:pt x="538" y="1738"/>
                      </a:lnTo>
                      <a:lnTo>
                        <a:pt x="544" y="1738"/>
                      </a:lnTo>
                      <a:lnTo>
                        <a:pt x="554" y="1734"/>
                      </a:lnTo>
                      <a:lnTo>
                        <a:pt x="558" y="1732"/>
                      </a:lnTo>
                      <a:lnTo>
                        <a:pt x="640" y="1640"/>
                      </a:lnTo>
                      <a:lnTo>
                        <a:pt x="636" y="1610"/>
                      </a:lnTo>
                      <a:lnTo>
                        <a:pt x="636" y="1610"/>
                      </a:lnTo>
                      <a:lnTo>
                        <a:pt x="648" y="1598"/>
                      </a:lnTo>
                      <a:lnTo>
                        <a:pt x="658" y="1590"/>
                      </a:lnTo>
                      <a:lnTo>
                        <a:pt x="664" y="1588"/>
                      </a:lnTo>
                      <a:lnTo>
                        <a:pt x="670" y="1586"/>
                      </a:lnTo>
                      <a:lnTo>
                        <a:pt x="670" y="1586"/>
                      </a:lnTo>
                      <a:lnTo>
                        <a:pt x="678" y="1582"/>
                      </a:lnTo>
                      <a:lnTo>
                        <a:pt x="684" y="1578"/>
                      </a:lnTo>
                      <a:lnTo>
                        <a:pt x="698" y="1562"/>
                      </a:lnTo>
                      <a:lnTo>
                        <a:pt x="712" y="1538"/>
                      </a:lnTo>
                      <a:lnTo>
                        <a:pt x="712" y="1538"/>
                      </a:lnTo>
                      <a:lnTo>
                        <a:pt x="732" y="1520"/>
                      </a:lnTo>
                      <a:lnTo>
                        <a:pt x="752" y="1500"/>
                      </a:lnTo>
                      <a:lnTo>
                        <a:pt x="770" y="1476"/>
                      </a:lnTo>
                      <a:lnTo>
                        <a:pt x="770" y="1476"/>
                      </a:lnTo>
                      <a:lnTo>
                        <a:pt x="790" y="1446"/>
                      </a:lnTo>
                      <a:lnTo>
                        <a:pt x="812" y="1410"/>
                      </a:lnTo>
                      <a:lnTo>
                        <a:pt x="830" y="1374"/>
                      </a:lnTo>
                      <a:lnTo>
                        <a:pt x="836" y="1356"/>
                      </a:lnTo>
                      <a:lnTo>
                        <a:pt x="840" y="1342"/>
                      </a:lnTo>
                      <a:lnTo>
                        <a:pt x="840" y="1342"/>
                      </a:lnTo>
                      <a:lnTo>
                        <a:pt x="854" y="1266"/>
                      </a:lnTo>
                      <a:lnTo>
                        <a:pt x="878" y="1136"/>
                      </a:lnTo>
                      <a:lnTo>
                        <a:pt x="890" y="1070"/>
                      </a:lnTo>
                      <a:lnTo>
                        <a:pt x="904" y="1014"/>
                      </a:lnTo>
                      <a:lnTo>
                        <a:pt x="910" y="992"/>
                      </a:lnTo>
                      <a:lnTo>
                        <a:pt x="916" y="974"/>
                      </a:lnTo>
                      <a:lnTo>
                        <a:pt x="922" y="964"/>
                      </a:lnTo>
                      <a:lnTo>
                        <a:pt x="924" y="960"/>
                      </a:lnTo>
                      <a:lnTo>
                        <a:pt x="926" y="960"/>
                      </a:lnTo>
                      <a:lnTo>
                        <a:pt x="926" y="960"/>
                      </a:lnTo>
                      <a:lnTo>
                        <a:pt x="932" y="958"/>
                      </a:lnTo>
                      <a:lnTo>
                        <a:pt x="938" y="954"/>
                      </a:lnTo>
                      <a:lnTo>
                        <a:pt x="950" y="942"/>
                      </a:lnTo>
                      <a:lnTo>
                        <a:pt x="964" y="926"/>
                      </a:lnTo>
                      <a:lnTo>
                        <a:pt x="976" y="908"/>
                      </a:lnTo>
                      <a:lnTo>
                        <a:pt x="968" y="972"/>
                      </a:lnTo>
                      <a:lnTo>
                        <a:pt x="972" y="994"/>
                      </a:lnTo>
                      <a:lnTo>
                        <a:pt x="962" y="1022"/>
                      </a:lnTo>
                      <a:lnTo>
                        <a:pt x="962" y="1068"/>
                      </a:lnTo>
                      <a:lnTo>
                        <a:pt x="962" y="1080"/>
                      </a:lnTo>
                      <a:lnTo>
                        <a:pt x="962" y="1146"/>
                      </a:lnTo>
                      <a:lnTo>
                        <a:pt x="972" y="1150"/>
                      </a:lnTo>
                      <a:lnTo>
                        <a:pt x="972" y="1160"/>
                      </a:lnTo>
                      <a:lnTo>
                        <a:pt x="962" y="1170"/>
                      </a:lnTo>
                      <a:lnTo>
                        <a:pt x="964" y="1202"/>
                      </a:lnTo>
                      <a:lnTo>
                        <a:pt x="964" y="1252"/>
                      </a:lnTo>
                      <a:lnTo>
                        <a:pt x="984" y="1294"/>
                      </a:lnTo>
                      <a:lnTo>
                        <a:pt x="1016" y="1320"/>
                      </a:lnTo>
                      <a:lnTo>
                        <a:pt x="1018" y="1292"/>
                      </a:lnTo>
                      <a:lnTo>
                        <a:pt x="1022" y="1320"/>
                      </a:lnTo>
                      <a:lnTo>
                        <a:pt x="1054" y="1294"/>
                      </a:lnTo>
                      <a:lnTo>
                        <a:pt x="1074" y="1252"/>
                      </a:lnTo>
                      <a:lnTo>
                        <a:pt x="1074" y="1202"/>
                      </a:lnTo>
                      <a:lnTo>
                        <a:pt x="1076" y="1170"/>
                      </a:lnTo>
                      <a:lnTo>
                        <a:pt x="1066" y="1160"/>
                      </a:lnTo>
                      <a:lnTo>
                        <a:pt x="1066" y="1150"/>
                      </a:lnTo>
                      <a:lnTo>
                        <a:pt x="1076" y="1146"/>
                      </a:lnTo>
                      <a:lnTo>
                        <a:pt x="1076" y="1080"/>
                      </a:lnTo>
                      <a:lnTo>
                        <a:pt x="1076" y="1068"/>
                      </a:lnTo>
                      <a:lnTo>
                        <a:pt x="1076" y="1022"/>
                      </a:lnTo>
                      <a:lnTo>
                        <a:pt x="1066" y="994"/>
                      </a:lnTo>
                      <a:lnTo>
                        <a:pt x="1068" y="972"/>
                      </a:lnTo>
                      <a:lnTo>
                        <a:pt x="1062" y="908"/>
                      </a:lnTo>
                      <a:lnTo>
                        <a:pt x="1062" y="908"/>
                      </a:lnTo>
                      <a:lnTo>
                        <a:pt x="1074" y="926"/>
                      </a:lnTo>
                      <a:lnTo>
                        <a:pt x="1088" y="942"/>
                      </a:lnTo>
                      <a:lnTo>
                        <a:pt x="1100" y="954"/>
                      </a:lnTo>
                      <a:lnTo>
                        <a:pt x="1106" y="958"/>
                      </a:lnTo>
                      <a:lnTo>
                        <a:pt x="1112" y="960"/>
                      </a:lnTo>
                      <a:lnTo>
                        <a:pt x="1112" y="960"/>
                      </a:lnTo>
                      <a:lnTo>
                        <a:pt x="1114" y="960"/>
                      </a:lnTo>
                      <a:lnTo>
                        <a:pt x="1116" y="964"/>
                      </a:lnTo>
                      <a:lnTo>
                        <a:pt x="1122" y="974"/>
                      </a:lnTo>
                      <a:lnTo>
                        <a:pt x="1128" y="992"/>
                      </a:lnTo>
                      <a:lnTo>
                        <a:pt x="1134" y="1014"/>
                      </a:lnTo>
                      <a:lnTo>
                        <a:pt x="1148" y="1070"/>
                      </a:lnTo>
                      <a:lnTo>
                        <a:pt x="1160" y="1136"/>
                      </a:lnTo>
                      <a:lnTo>
                        <a:pt x="1184" y="1266"/>
                      </a:lnTo>
                      <a:lnTo>
                        <a:pt x="1198" y="1342"/>
                      </a:lnTo>
                      <a:lnTo>
                        <a:pt x="1198" y="1342"/>
                      </a:lnTo>
                      <a:lnTo>
                        <a:pt x="1202" y="1356"/>
                      </a:lnTo>
                      <a:lnTo>
                        <a:pt x="1208" y="1374"/>
                      </a:lnTo>
                      <a:lnTo>
                        <a:pt x="1226" y="1410"/>
                      </a:lnTo>
                      <a:lnTo>
                        <a:pt x="1248" y="1446"/>
                      </a:lnTo>
                      <a:lnTo>
                        <a:pt x="1268" y="1476"/>
                      </a:lnTo>
                      <a:lnTo>
                        <a:pt x="1268" y="1476"/>
                      </a:lnTo>
                      <a:lnTo>
                        <a:pt x="1286" y="1500"/>
                      </a:lnTo>
                      <a:lnTo>
                        <a:pt x="1304" y="1520"/>
                      </a:lnTo>
                      <a:lnTo>
                        <a:pt x="1326" y="1538"/>
                      </a:lnTo>
                      <a:lnTo>
                        <a:pt x="1326" y="1538"/>
                      </a:lnTo>
                      <a:lnTo>
                        <a:pt x="1340" y="1562"/>
                      </a:lnTo>
                      <a:lnTo>
                        <a:pt x="1354" y="1578"/>
                      </a:lnTo>
                      <a:lnTo>
                        <a:pt x="1360" y="1582"/>
                      </a:lnTo>
                      <a:lnTo>
                        <a:pt x="1366" y="1586"/>
                      </a:lnTo>
                      <a:lnTo>
                        <a:pt x="1366" y="1586"/>
                      </a:lnTo>
                      <a:lnTo>
                        <a:pt x="1374" y="1588"/>
                      </a:lnTo>
                      <a:lnTo>
                        <a:pt x="1380" y="1590"/>
                      </a:lnTo>
                      <a:lnTo>
                        <a:pt x="1390" y="1598"/>
                      </a:lnTo>
                      <a:lnTo>
                        <a:pt x="1402" y="1610"/>
                      </a:lnTo>
                      <a:lnTo>
                        <a:pt x="1398" y="1640"/>
                      </a:lnTo>
                      <a:lnTo>
                        <a:pt x="1480" y="1732"/>
                      </a:lnTo>
                      <a:lnTo>
                        <a:pt x="1480" y="1732"/>
                      </a:lnTo>
                      <a:lnTo>
                        <a:pt x="1484" y="1734"/>
                      </a:lnTo>
                      <a:lnTo>
                        <a:pt x="1494" y="1738"/>
                      </a:lnTo>
                      <a:lnTo>
                        <a:pt x="1500" y="1738"/>
                      </a:lnTo>
                      <a:lnTo>
                        <a:pt x="1506" y="1738"/>
                      </a:lnTo>
                      <a:lnTo>
                        <a:pt x="1512" y="1736"/>
                      </a:lnTo>
                      <a:lnTo>
                        <a:pt x="1516" y="1732"/>
                      </a:lnTo>
                      <a:lnTo>
                        <a:pt x="1516" y="1732"/>
                      </a:lnTo>
                      <a:lnTo>
                        <a:pt x="1518" y="1724"/>
                      </a:lnTo>
                      <a:lnTo>
                        <a:pt x="1520" y="1716"/>
                      </a:lnTo>
                      <a:lnTo>
                        <a:pt x="1522" y="1698"/>
                      </a:lnTo>
                      <a:lnTo>
                        <a:pt x="1520" y="1676"/>
                      </a:lnTo>
                      <a:lnTo>
                        <a:pt x="1516" y="1652"/>
                      </a:lnTo>
                      <a:lnTo>
                        <a:pt x="1516" y="1652"/>
                      </a:lnTo>
                      <a:lnTo>
                        <a:pt x="1508" y="1632"/>
                      </a:lnTo>
                      <a:lnTo>
                        <a:pt x="1500" y="1616"/>
                      </a:lnTo>
                      <a:lnTo>
                        <a:pt x="1490" y="1602"/>
                      </a:lnTo>
                      <a:lnTo>
                        <a:pt x="1490" y="1602"/>
                      </a:lnTo>
                      <a:lnTo>
                        <a:pt x="1486" y="1596"/>
                      </a:lnTo>
                      <a:lnTo>
                        <a:pt x="1476" y="1580"/>
                      </a:lnTo>
                      <a:lnTo>
                        <a:pt x="1456" y="1558"/>
                      </a:lnTo>
                      <a:lnTo>
                        <a:pt x="1442" y="1544"/>
                      </a:lnTo>
                      <a:lnTo>
                        <a:pt x="1424" y="1528"/>
                      </a:lnTo>
                      <a:lnTo>
                        <a:pt x="1424" y="1528"/>
                      </a:lnTo>
                      <a:lnTo>
                        <a:pt x="1416" y="1518"/>
                      </a:lnTo>
                      <a:lnTo>
                        <a:pt x="1408" y="1508"/>
                      </a:lnTo>
                      <a:lnTo>
                        <a:pt x="1402" y="1498"/>
                      </a:lnTo>
                      <a:lnTo>
                        <a:pt x="1396" y="1486"/>
                      </a:lnTo>
                      <a:lnTo>
                        <a:pt x="1386" y="1464"/>
                      </a:lnTo>
                      <a:lnTo>
                        <a:pt x="1382" y="1442"/>
                      </a:lnTo>
                      <a:lnTo>
                        <a:pt x="1378" y="1420"/>
                      </a:lnTo>
                      <a:lnTo>
                        <a:pt x="1376" y="1404"/>
                      </a:lnTo>
                      <a:lnTo>
                        <a:pt x="1376" y="1388"/>
                      </a:lnTo>
                      <a:lnTo>
                        <a:pt x="1376" y="1388"/>
                      </a:lnTo>
                      <a:lnTo>
                        <a:pt x="1378" y="1374"/>
                      </a:lnTo>
                      <a:lnTo>
                        <a:pt x="1382" y="1340"/>
                      </a:lnTo>
                      <a:lnTo>
                        <a:pt x="1386" y="1322"/>
                      </a:lnTo>
                      <a:lnTo>
                        <a:pt x="1392" y="1306"/>
                      </a:lnTo>
                      <a:lnTo>
                        <a:pt x="1396" y="1300"/>
                      </a:lnTo>
                      <a:lnTo>
                        <a:pt x="1400" y="1294"/>
                      </a:lnTo>
                      <a:lnTo>
                        <a:pt x="1406" y="1290"/>
                      </a:lnTo>
                      <a:lnTo>
                        <a:pt x="1410" y="1288"/>
                      </a:lnTo>
                      <a:lnTo>
                        <a:pt x="1410" y="1288"/>
                      </a:lnTo>
                      <a:lnTo>
                        <a:pt x="1422" y="1284"/>
                      </a:lnTo>
                      <a:lnTo>
                        <a:pt x="1432" y="1278"/>
                      </a:lnTo>
                      <a:lnTo>
                        <a:pt x="1442" y="1268"/>
                      </a:lnTo>
                      <a:lnTo>
                        <a:pt x="1450" y="1256"/>
                      </a:lnTo>
                      <a:lnTo>
                        <a:pt x="1460" y="1236"/>
                      </a:lnTo>
                      <a:lnTo>
                        <a:pt x="1464" y="1228"/>
                      </a:lnTo>
                      <a:lnTo>
                        <a:pt x="1464" y="1228"/>
                      </a:lnTo>
                      <a:lnTo>
                        <a:pt x="1464" y="1222"/>
                      </a:lnTo>
                      <a:lnTo>
                        <a:pt x="1464" y="1214"/>
                      </a:lnTo>
                      <a:lnTo>
                        <a:pt x="1466" y="1204"/>
                      </a:lnTo>
                      <a:lnTo>
                        <a:pt x="1470" y="1194"/>
                      </a:lnTo>
                      <a:lnTo>
                        <a:pt x="1478" y="1184"/>
                      </a:lnTo>
                      <a:lnTo>
                        <a:pt x="1490" y="1174"/>
                      </a:lnTo>
                      <a:lnTo>
                        <a:pt x="1508" y="1166"/>
                      </a:lnTo>
                      <a:lnTo>
                        <a:pt x="1508" y="1166"/>
                      </a:lnTo>
                      <a:lnTo>
                        <a:pt x="1518" y="1160"/>
                      </a:lnTo>
                      <a:lnTo>
                        <a:pt x="1528" y="1152"/>
                      </a:lnTo>
                      <a:lnTo>
                        <a:pt x="1538" y="1142"/>
                      </a:lnTo>
                      <a:lnTo>
                        <a:pt x="1548" y="1130"/>
                      </a:lnTo>
                      <a:lnTo>
                        <a:pt x="1564" y="1102"/>
                      </a:lnTo>
                      <a:lnTo>
                        <a:pt x="1580" y="1074"/>
                      </a:lnTo>
                      <a:lnTo>
                        <a:pt x="1592" y="1044"/>
                      </a:lnTo>
                      <a:lnTo>
                        <a:pt x="1600" y="1020"/>
                      </a:lnTo>
                      <a:lnTo>
                        <a:pt x="1608" y="996"/>
                      </a:lnTo>
                      <a:lnTo>
                        <a:pt x="1618" y="962"/>
                      </a:lnTo>
                      <a:lnTo>
                        <a:pt x="1618" y="962"/>
                      </a:lnTo>
                      <a:lnTo>
                        <a:pt x="1620" y="962"/>
                      </a:lnTo>
                      <a:lnTo>
                        <a:pt x="1622" y="962"/>
                      </a:lnTo>
                      <a:lnTo>
                        <a:pt x="1626" y="958"/>
                      </a:lnTo>
                      <a:lnTo>
                        <a:pt x="1624" y="952"/>
                      </a:lnTo>
                      <a:lnTo>
                        <a:pt x="1614" y="938"/>
                      </a:lnTo>
                      <a:lnTo>
                        <a:pt x="1596" y="918"/>
                      </a:lnTo>
                      <a:lnTo>
                        <a:pt x="1566" y="890"/>
                      </a:lnTo>
                      <a:lnTo>
                        <a:pt x="1520" y="850"/>
                      </a:lnTo>
                      <a:lnTo>
                        <a:pt x="1520" y="850"/>
                      </a:lnTo>
                      <a:lnTo>
                        <a:pt x="1496" y="832"/>
                      </a:lnTo>
                      <a:lnTo>
                        <a:pt x="1470" y="814"/>
                      </a:lnTo>
                      <a:lnTo>
                        <a:pt x="1440" y="796"/>
                      </a:lnTo>
                      <a:lnTo>
                        <a:pt x="1410" y="780"/>
                      </a:lnTo>
                      <a:lnTo>
                        <a:pt x="1412" y="778"/>
                      </a:lnTo>
                      <a:lnTo>
                        <a:pt x="1454" y="772"/>
                      </a:lnTo>
                      <a:lnTo>
                        <a:pt x="1522" y="768"/>
                      </a:lnTo>
                      <a:lnTo>
                        <a:pt x="1570" y="768"/>
                      </a:lnTo>
                      <a:lnTo>
                        <a:pt x="1624" y="768"/>
                      </a:lnTo>
                      <a:lnTo>
                        <a:pt x="1674" y="760"/>
                      </a:lnTo>
                      <a:lnTo>
                        <a:pt x="1674" y="760"/>
                      </a:lnTo>
                      <a:lnTo>
                        <a:pt x="1694" y="752"/>
                      </a:lnTo>
                      <a:lnTo>
                        <a:pt x="1710" y="744"/>
                      </a:lnTo>
                      <a:lnTo>
                        <a:pt x="1718" y="740"/>
                      </a:lnTo>
                      <a:lnTo>
                        <a:pt x="1722" y="734"/>
                      </a:lnTo>
                      <a:lnTo>
                        <a:pt x="1722" y="734"/>
                      </a:lnTo>
                      <a:lnTo>
                        <a:pt x="1734" y="712"/>
                      </a:lnTo>
                      <a:lnTo>
                        <a:pt x="1744" y="698"/>
                      </a:lnTo>
                      <a:lnTo>
                        <a:pt x="1760" y="678"/>
                      </a:lnTo>
                      <a:lnTo>
                        <a:pt x="1760" y="678"/>
                      </a:lnTo>
                      <a:lnTo>
                        <a:pt x="1774" y="656"/>
                      </a:lnTo>
                      <a:lnTo>
                        <a:pt x="1782" y="642"/>
                      </a:lnTo>
                      <a:lnTo>
                        <a:pt x="1786" y="632"/>
                      </a:lnTo>
                      <a:lnTo>
                        <a:pt x="1788" y="628"/>
                      </a:lnTo>
                      <a:lnTo>
                        <a:pt x="1788" y="628"/>
                      </a:lnTo>
                      <a:lnTo>
                        <a:pt x="1792" y="612"/>
                      </a:lnTo>
                      <a:lnTo>
                        <a:pt x="1796" y="598"/>
                      </a:lnTo>
                      <a:lnTo>
                        <a:pt x="1798" y="594"/>
                      </a:lnTo>
                      <a:lnTo>
                        <a:pt x="1802" y="590"/>
                      </a:lnTo>
                      <a:lnTo>
                        <a:pt x="1802" y="590"/>
                      </a:lnTo>
                      <a:lnTo>
                        <a:pt x="1806" y="586"/>
                      </a:lnTo>
                      <a:lnTo>
                        <a:pt x="1810" y="580"/>
                      </a:lnTo>
                      <a:lnTo>
                        <a:pt x="1820" y="562"/>
                      </a:lnTo>
                      <a:lnTo>
                        <a:pt x="1824" y="552"/>
                      </a:lnTo>
                      <a:lnTo>
                        <a:pt x="1826" y="542"/>
                      </a:lnTo>
                      <a:lnTo>
                        <a:pt x="1826" y="532"/>
                      </a:lnTo>
                      <a:lnTo>
                        <a:pt x="1822" y="526"/>
                      </a:lnTo>
                      <a:lnTo>
                        <a:pt x="1822" y="526"/>
                      </a:lnTo>
                      <a:lnTo>
                        <a:pt x="1820" y="518"/>
                      </a:lnTo>
                      <a:lnTo>
                        <a:pt x="1820" y="512"/>
                      </a:lnTo>
                      <a:lnTo>
                        <a:pt x="1820" y="506"/>
                      </a:lnTo>
                      <a:lnTo>
                        <a:pt x="1824" y="498"/>
                      </a:lnTo>
                      <a:lnTo>
                        <a:pt x="1828" y="488"/>
                      </a:lnTo>
                      <a:lnTo>
                        <a:pt x="1832" y="484"/>
                      </a:lnTo>
                      <a:lnTo>
                        <a:pt x="1832" y="484"/>
                      </a:lnTo>
                      <a:lnTo>
                        <a:pt x="1842" y="474"/>
                      </a:lnTo>
                      <a:lnTo>
                        <a:pt x="1850" y="466"/>
                      </a:lnTo>
                      <a:lnTo>
                        <a:pt x="1850" y="462"/>
                      </a:lnTo>
                      <a:lnTo>
                        <a:pt x="1848" y="458"/>
                      </a:lnTo>
                      <a:lnTo>
                        <a:pt x="1848" y="458"/>
                      </a:lnTo>
                      <a:lnTo>
                        <a:pt x="1846" y="452"/>
                      </a:lnTo>
                      <a:lnTo>
                        <a:pt x="1846" y="446"/>
                      </a:lnTo>
                      <a:lnTo>
                        <a:pt x="1848" y="428"/>
                      </a:lnTo>
                      <a:lnTo>
                        <a:pt x="1852" y="404"/>
                      </a:lnTo>
                      <a:lnTo>
                        <a:pt x="1852" y="404"/>
                      </a:lnTo>
                      <a:lnTo>
                        <a:pt x="1868" y="384"/>
                      </a:lnTo>
                      <a:lnTo>
                        <a:pt x="1880" y="370"/>
                      </a:lnTo>
                      <a:lnTo>
                        <a:pt x="1882" y="364"/>
                      </a:lnTo>
                      <a:lnTo>
                        <a:pt x="1884" y="358"/>
                      </a:lnTo>
                      <a:lnTo>
                        <a:pt x="1884" y="358"/>
                      </a:lnTo>
                      <a:lnTo>
                        <a:pt x="1888" y="348"/>
                      </a:lnTo>
                      <a:lnTo>
                        <a:pt x="1896" y="332"/>
                      </a:lnTo>
                      <a:lnTo>
                        <a:pt x="1910" y="318"/>
                      </a:lnTo>
                      <a:lnTo>
                        <a:pt x="1916" y="312"/>
                      </a:lnTo>
                      <a:lnTo>
                        <a:pt x="1924" y="308"/>
                      </a:lnTo>
                      <a:lnTo>
                        <a:pt x="1924" y="308"/>
                      </a:lnTo>
                      <a:lnTo>
                        <a:pt x="1930" y="302"/>
                      </a:lnTo>
                      <a:lnTo>
                        <a:pt x="1936" y="298"/>
                      </a:lnTo>
                      <a:lnTo>
                        <a:pt x="1946" y="286"/>
                      </a:lnTo>
                      <a:lnTo>
                        <a:pt x="1956" y="272"/>
                      </a:lnTo>
                      <a:lnTo>
                        <a:pt x="1956" y="272"/>
                      </a:lnTo>
                      <a:lnTo>
                        <a:pt x="1960" y="258"/>
                      </a:lnTo>
                      <a:lnTo>
                        <a:pt x="1966" y="246"/>
                      </a:lnTo>
                      <a:lnTo>
                        <a:pt x="1970" y="242"/>
                      </a:lnTo>
                      <a:lnTo>
                        <a:pt x="1974" y="240"/>
                      </a:lnTo>
                      <a:lnTo>
                        <a:pt x="1974" y="240"/>
                      </a:lnTo>
                      <a:lnTo>
                        <a:pt x="1980" y="236"/>
                      </a:lnTo>
                      <a:lnTo>
                        <a:pt x="1984" y="232"/>
                      </a:lnTo>
                      <a:lnTo>
                        <a:pt x="1994" y="218"/>
                      </a:lnTo>
                      <a:lnTo>
                        <a:pt x="2006" y="202"/>
                      </a:lnTo>
                      <a:lnTo>
                        <a:pt x="2028" y="156"/>
                      </a:lnTo>
                      <a:lnTo>
                        <a:pt x="2038" y="114"/>
                      </a:lnTo>
                      <a:lnTo>
                        <a:pt x="2036" y="78"/>
                      </a:lnTo>
                      <a:close/>
                      <a:moveTo>
                        <a:pt x="1014" y="582"/>
                      </a:moveTo>
                      <a:lnTo>
                        <a:pt x="1014" y="584"/>
                      </a:lnTo>
                      <a:lnTo>
                        <a:pt x="1014" y="582"/>
                      </a:lnTo>
                      <a:lnTo>
                        <a:pt x="1014" y="582"/>
                      </a:lnTo>
                      <a:lnTo>
                        <a:pt x="1014" y="582"/>
                      </a:lnTo>
                      <a:close/>
                    </a:path>
                  </a:pathLst>
                </a:custGeom>
                <a:solidFill>
                  <a:schemeClr val="bg2">
                    <a:lumMod val="60000"/>
                    <a:lumOff val="40000"/>
                    <a:alpha val="72000"/>
                  </a:schemeClr>
                </a:solidFill>
                <a:ln>
                  <a:noFill/>
                </a:ln>
                <a:effectLst/>
              </p:spPr>
              <p:txBody>
                <a:bodyPr vert="horz" wrap="square" lIns="91440" tIns="45720" rIns="91440" bIns="45720" numCol="1" anchor="t" anchorCtr="0" compatLnSpc="1">
                  <a:prstTxWarp prst="textNoShape">
                    <a:avLst/>
                  </a:prstTxWarp>
                </a:bodyPr>
                <a:lstStyle/>
                <a:p>
                  <a:pPr marL="0" algn="l" defTabSz="457200" rtl="0" eaLnBrk="1" latinLnBrk="0" hangingPunct="1"/>
                  <a:endParaRPr lang="en-US" sz="1800" kern="1200">
                    <a:solidFill>
                      <a:schemeClr val="tx1"/>
                    </a:solidFill>
                    <a:latin typeface="+mn-lt"/>
                    <a:ea typeface="+mn-ea"/>
                    <a:cs typeface="+mn-cs"/>
                  </a:endParaRPr>
                </a:p>
              </p:txBody>
            </p:sp>
          </p:grpSp>
          <p:grpSp>
            <p:nvGrpSpPr>
              <p:cNvPr id="140" name="Group 134"/>
              <p:cNvGrpSpPr>
                <a:grpSpLocks noChangeAspect="1"/>
              </p:cNvGrpSpPr>
              <p:nvPr/>
            </p:nvGrpSpPr>
            <p:grpSpPr>
              <a:xfrm rot="1992353">
                <a:off x="7040279" y="5528388"/>
                <a:ext cx="986817" cy="1259010"/>
                <a:chOff x="1025626" y="1216025"/>
                <a:chExt cx="3317877" cy="4233024"/>
              </a:xfrm>
              <a:solidFill>
                <a:schemeClr val="bg2">
                  <a:lumMod val="60000"/>
                  <a:lumOff val="40000"/>
                  <a:alpha val="18000"/>
                </a:schemeClr>
              </a:solidFill>
            </p:grpSpPr>
            <p:sp>
              <p:nvSpPr>
                <p:cNvPr id="172" name="Freeform 80"/>
                <p:cNvSpPr>
                  <a:spLocks/>
                </p:cNvSpPr>
                <p:nvPr/>
              </p:nvSpPr>
              <p:spPr bwMode="auto">
                <a:xfrm>
                  <a:off x="2032000" y="1216025"/>
                  <a:ext cx="1588" cy="1588"/>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4" name="Freeform 82"/>
                <p:cNvSpPr>
                  <a:spLocks noEditPoints="1"/>
                </p:cNvSpPr>
                <p:nvPr/>
              </p:nvSpPr>
              <p:spPr bwMode="auto">
                <a:xfrm rot="20200629">
                  <a:off x="1025626" y="2728077"/>
                  <a:ext cx="3317877" cy="2720972"/>
                </a:xfrm>
                <a:custGeom>
                  <a:avLst/>
                  <a:gdLst/>
                  <a:ahLst/>
                  <a:cxnLst>
                    <a:cxn ang="0">
                      <a:pos x="1784" y="18"/>
                    </a:cxn>
                    <a:cxn ang="0">
                      <a:pos x="1368" y="254"/>
                    </a:cxn>
                    <a:cxn ang="0">
                      <a:pos x="1096" y="632"/>
                    </a:cxn>
                    <a:cxn ang="0">
                      <a:pos x="1066" y="570"/>
                    </a:cxn>
                    <a:cxn ang="0">
                      <a:pos x="1044" y="562"/>
                    </a:cxn>
                    <a:cxn ang="0">
                      <a:pos x="1016" y="572"/>
                    </a:cxn>
                    <a:cxn ang="0">
                      <a:pos x="992" y="628"/>
                    </a:cxn>
                    <a:cxn ang="0">
                      <a:pos x="680" y="216"/>
                    </a:cxn>
                    <a:cxn ang="0">
                      <a:pos x="268" y="10"/>
                    </a:cxn>
                    <a:cxn ang="0">
                      <a:pos x="34" y="198"/>
                    </a:cxn>
                    <a:cxn ang="0">
                      <a:pos x="86" y="264"/>
                    </a:cxn>
                    <a:cxn ang="0">
                      <a:pos x="156" y="340"/>
                    </a:cxn>
                    <a:cxn ang="0">
                      <a:pos x="198" y="442"/>
                    </a:cxn>
                    <a:cxn ang="0">
                      <a:pos x="224" y="492"/>
                    </a:cxn>
                    <a:cxn ang="0">
                      <a:pos x="240" y="572"/>
                    </a:cxn>
                    <a:cxn ang="0">
                      <a:pos x="272" y="640"/>
                    </a:cxn>
                    <a:cxn ang="0">
                      <a:pos x="378" y="740"/>
                    </a:cxn>
                    <a:cxn ang="0">
                      <a:pos x="470" y="858"/>
                    </a:cxn>
                    <a:cxn ang="0">
                      <a:pos x="342" y="1124"/>
                    </a:cxn>
                    <a:cxn ang="0">
                      <a:pos x="376" y="1176"/>
                    </a:cxn>
                    <a:cxn ang="0">
                      <a:pos x="406" y="1268"/>
                    </a:cxn>
                    <a:cxn ang="0">
                      <a:pos x="458" y="1316"/>
                    </a:cxn>
                    <a:cxn ang="0">
                      <a:pos x="502" y="1380"/>
                    </a:cxn>
                    <a:cxn ang="0">
                      <a:pos x="536" y="1422"/>
                    </a:cxn>
                    <a:cxn ang="0">
                      <a:pos x="460" y="1554"/>
                    </a:cxn>
                    <a:cxn ang="0">
                      <a:pos x="414" y="1686"/>
                    </a:cxn>
                    <a:cxn ang="0">
                      <a:pos x="486" y="1704"/>
                    </a:cxn>
                    <a:cxn ang="0">
                      <a:pos x="586" y="1526"/>
                    </a:cxn>
                    <a:cxn ang="0">
                      <a:pos x="662" y="1528"/>
                    </a:cxn>
                    <a:cxn ang="0">
                      <a:pos x="700" y="1528"/>
                    </a:cxn>
                    <a:cxn ang="0">
                      <a:pos x="768" y="1532"/>
                    </a:cxn>
                    <a:cxn ang="0">
                      <a:pos x="816" y="1452"/>
                    </a:cxn>
                    <a:cxn ang="0">
                      <a:pos x="978" y="928"/>
                    </a:cxn>
                    <a:cxn ang="0">
                      <a:pos x="996" y="942"/>
                    </a:cxn>
                    <a:cxn ang="0">
                      <a:pos x="992" y="1208"/>
                    </a:cxn>
                    <a:cxn ang="0">
                      <a:pos x="1088" y="1112"/>
                    </a:cxn>
                    <a:cxn ang="0">
                      <a:pos x="1088" y="854"/>
                    </a:cxn>
                    <a:cxn ang="0">
                      <a:pos x="1138" y="1056"/>
                    </a:cxn>
                    <a:cxn ang="0">
                      <a:pos x="1284" y="1500"/>
                    </a:cxn>
                    <a:cxn ang="0">
                      <a:pos x="1334" y="1528"/>
                    </a:cxn>
                    <a:cxn ang="0">
                      <a:pos x="1406" y="1536"/>
                    </a:cxn>
                    <a:cxn ang="0">
                      <a:pos x="1458" y="1516"/>
                    </a:cxn>
                    <a:cxn ang="0">
                      <a:pos x="1542" y="1592"/>
                    </a:cxn>
                    <a:cxn ang="0">
                      <a:pos x="1626" y="1714"/>
                    </a:cxn>
                    <a:cxn ang="0">
                      <a:pos x="1680" y="1650"/>
                    </a:cxn>
                    <a:cxn ang="0">
                      <a:pos x="1618" y="1546"/>
                    </a:cxn>
                    <a:cxn ang="0">
                      <a:pos x="1560" y="1404"/>
                    </a:cxn>
                    <a:cxn ang="0">
                      <a:pos x="1616" y="1378"/>
                    </a:cxn>
                    <a:cxn ang="0">
                      <a:pos x="1634" y="1294"/>
                    </a:cxn>
                    <a:cxn ang="0">
                      <a:pos x="1706" y="1248"/>
                    </a:cxn>
                    <a:cxn ang="0">
                      <a:pos x="1726" y="1166"/>
                    </a:cxn>
                    <a:cxn ang="0">
                      <a:pos x="1702" y="1004"/>
                    </a:cxn>
                    <a:cxn ang="0">
                      <a:pos x="1528" y="790"/>
                    </a:cxn>
                    <a:cxn ang="0">
                      <a:pos x="1758" y="718"/>
                    </a:cxn>
                    <a:cxn ang="0">
                      <a:pos x="1830" y="612"/>
                    </a:cxn>
                    <a:cxn ang="0">
                      <a:pos x="1868" y="536"/>
                    </a:cxn>
                    <a:cxn ang="0">
                      <a:pos x="1876" y="472"/>
                    </a:cxn>
                    <a:cxn ang="0">
                      <a:pos x="1898" y="394"/>
                    </a:cxn>
                    <a:cxn ang="0">
                      <a:pos x="1964" y="304"/>
                    </a:cxn>
                    <a:cxn ang="0">
                      <a:pos x="2020" y="236"/>
                    </a:cxn>
                    <a:cxn ang="0">
                      <a:pos x="1040" y="574"/>
                    </a:cxn>
                  </a:cxnLst>
                  <a:rect l="0" t="0" r="r" b="b"/>
                  <a:pathLst>
                    <a:path w="2090" h="1714">
                      <a:moveTo>
                        <a:pt x="2088" y="78"/>
                      </a:moveTo>
                      <a:lnTo>
                        <a:pt x="2070" y="44"/>
                      </a:lnTo>
                      <a:lnTo>
                        <a:pt x="2028" y="16"/>
                      </a:lnTo>
                      <a:lnTo>
                        <a:pt x="1964" y="4"/>
                      </a:lnTo>
                      <a:lnTo>
                        <a:pt x="1896" y="0"/>
                      </a:lnTo>
                      <a:lnTo>
                        <a:pt x="1896" y="0"/>
                      </a:lnTo>
                      <a:lnTo>
                        <a:pt x="1876" y="2"/>
                      </a:lnTo>
                      <a:lnTo>
                        <a:pt x="1852" y="4"/>
                      </a:lnTo>
                      <a:lnTo>
                        <a:pt x="1822" y="10"/>
                      </a:lnTo>
                      <a:lnTo>
                        <a:pt x="1784" y="18"/>
                      </a:lnTo>
                      <a:lnTo>
                        <a:pt x="1740" y="30"/>
                      </a:lnTo>
                      <a:lnTo>
                        <a:pt x="1694" y="46"/>
                      </a:lnTo>
                      <a:lnTo>
                        <a:pt x="1642" y="66"/>
                      </a:lnTo>
                      <a:lnTo>
                        <a:pt x="1642" y="66"/>
                      </a:lnTo>
                      <a:lnTo>
                        <a:pt x="1592" y="92"/>
                      </a:lnTo>
                      <a:lnTo>
                        <a:pt x="1544" y="118"/>
                      </a:lnTo>
                      <a:lnTo>
                        <a:pt x="1498" y="148"/>
                      </a:lnTo>
                      <a:lnTo>
                        <a:pt x="1454" y="180"/>
                      </a:lnTo>
                      <a:lnTo>
                        <a:pt x="1410" y="216"/>
                      </a:lnTo>
                      <a:lnTo>
                        <a:pt x="1368" y="254"/>
                      </a:lnTo>
                      <a:lnTo>
                        <a:pt x="1328" y="296"/>
                      </a:lnTo>
                      <a:lnTo>
                        <a:pt x="1286" y="342"/>
                      </a:lnTo>
                      <a:lnTo>
                        <a:pt x="1286" y="342"/>
                      </a:lnTo>
                      <a:lnTo>
                        <a:pt x="1254" y="380"/>
                      </a:lnTo>
                      <a:lnTo>
                        <a:pt x="1224" y="420"/>
                      </a:lnTo>
                      <a:lnTo>
                        <a:pt x="1196" y="462"/>
                      </a:lnTo>
                      <a:lnTo>
                        <a:pt x="1170" y="504"/>
                      </a:lnTo>
                      <a:lnTo>
                        <a:pt x="1124" y="578"/>
                      </a:lnTo>
                      <a:lnTo>
                        <a:pt x="1096" y="632"/>
                      </a:lnTo>
                      <a:lnTo>
                        <a:pt x="1096" y="632"/>
                      </a:lnTo>
                      <a:lnTo>
                        <a:pt x="1092" y="622"/>
                      </a:lnTo>
                      <a:lnTo>
                        <a:pt x="1082" y="608"/>
                      </a:lnTo>
                      <a:lnTo>
                        <a:pt x="1082" y="608"/>
                      </a:lnTo>
                      <a:lnTo>
                        <a:pt x="1086" y="600"/>
                      </a:lnTo>
                      <a:lnTo>
                        <a:pt x="1088" y="592"/>
                      </a:lnTo>
                      <a:lnTo>
                        <a:pt x="1088" y="592"/>
                      </a:lnTo>
                      <a:lnTo>
                        <a:pt x="1086" y="584"/>
                      </a:lnTo>
                      <a:lnTo>
                        <a:pt x="1082" y="576"/>
                      </a:lnTo>
                      <a:lnTo>
                        <a:pt x="1074" y="572"/>
                      </a:lnTo>
                      <a:lnTo>
                        <a:pt x="1066" y="570"/>
                      </a:lnTo>
                      <a:lnTo>
                        <a:pt x="1066" y="570"/>
                      </a:lnTo>
                      <a:lnTo>
                        <a:pt x="1064" y="570"/>
                      </a:lnTo>
                      <a:lnTo>
                        <a:pt x="1066" y="564"/>
                      </a:lnTo>
                      <a:lnTo>
                        <a:pt x="1060" y="564"/>
                      </a:lnTo>
                      <a:lnTo>
                        <a:pt x="1056" y="564"/>
                      </a:lnTo>
                      <a:lnTo>
                        <a:pt x="1056" y="564"/>
                      </a:lnTo>
                      <a:lnTo>
                        <a:pt x="1050" y="558"/>
                      </a:lnTo>
                      <a:lnTo>
                        <a:pt x="1048" y="560"/>
                      </a:lnTo>
                      <a:lnTo>
                        <a:pt x="1048" y="558"/>
                      </a:lnTo>
                      <a:lnTo>
                        <a:pt x="1044" y="562"/>
                      </a:lnTo>
                      <a:lnTo>
                        <a:pt x="1038" y="560"/>
                      </a:lnTo>
                      <a:lnTo>
                        <a:pt x="1038" y="564"/>
                      </a:lnTo>
                      <a:lnTo>
                        <a:pt x="1034" y="564"/>
                      </a:lnTo>
                      <a:lnTo>
                        <a:pt x="1030" y="564"/>
                      </a:lnTo>
                      <a:lnTo>
                        <a:pt x="1034" y="572"/>
                      </a:lnTo>
                      <a:lnTo>
                        <a:pt x="1034" y="572"/>
                      </a:lnTo>
                      <a:lnTo>
                        <a:pt x="1034" y="572"/>
                      </a:lnTo>
                      <a:lnTo>
                        <a:pt x="1026" y="570"/>
                      </a:lnTo>
                      <a:lnTo>
                        <a:pt x="1026" y="570"/>
                      </a:lnTo>
                      <a:lnTo>
                        <a:pt x="1016" y="572"/>
                      </a:lnTo>
                      <a:lnTo>
                        <a:pt x="1010" y="576"/>
                      </a:lnTo>
                      <a:lnTo>
                        <a:pt x="1004" y="584"/>
                      </a:lnTo>
                      <a:lnTo>
                        <a:pt x="1004" y="592"/>
                      </a:lnTo>
                      <a:lnTo>
                        <a:pt x="1004" y="592"/>
                      </a:lnTo>
                      <a:lnTo>
                        <a:pt x="1004" y="598"/>
                      </a:lnTo>
                      <a:lnTo>
                        <a:pt x="1008" y="604"/>
                      </a:lnTo>
                      <a:lnTo>
                        <a:pt x="1008" y="604"/>
                      </a:lnTo>
                      <a:lnTo>
                        <a:pt x="998" y="618"/>
                      </a:lnTo>
                      <a:lnTo>
                        <a:pt x="992" y="628"/>
                      </a:lnTo>
                      <a:lnTo>
                        <a:pt x="992" y="628"/>
                      </a:lnTo>
                      <a:lnTo>
                        <a:pt x="962" y="574"/>
                      </a:lnTo>
                      <a:lnTo>
                        <a:pt x="918" y="500"/>
                      </a:lnTo>
                      <a:lnTo>
                        <a:pt x="892" y="460"/>
                      </a:lnTo>
                      <a:lnTo>
                        <a:pt x="864" y="420"/>
                      </a:lnTo>
                      <a:lnTo>
                        <a:pt x="834" y="378"/>
                      </a:lnTo>
                      <a:lnTo>
                        <a:pt x="802" y="342"/>
                      </a:lnTo>
                      <a:lnTo>
                        <a:pt x="802" y="342"/>
                      </a:lnTo>
                      <a:lnTo>
                        <a:pt x="762" y="296"/>
                      </a:lnTo>
                      <a:lnTo>
                        <a:pt x="720" y="254"/>
                      </a:lnTo>
                      <a:lnTo>
                        <a:pt x="680" y="216"/>
                      </a:lnTo>
                      <a:lnTo>
                        <a:pt x="636" y="180"/>
                      </a:lnTo>
                      <a:lnTo>
                        <a:pt x="592" y="148"/>
                      </a:lnTo>
                      <a:lnTo>
                        <a:pt x="546" y="118"/>
                      </a:lnTo>
                      <a:lnTo>
                        <a:pt x="498" y="92"/>
                      </a:lnTo>
                      <a:lnTo>
                        <a:pt x="448" y="66"/>
                      </a:lnTo>
                      <a:lnTo>
                        <a:pt x="448" y="66"/>
                      </a:lnTo>
                      <a:lnTo>
                        <a:pt x="396" y="46"/>
                      </a:lnTo>
                      <a:lnTo>
                        <a:pt x="348" y="30"/>
                      </a:lnTo>
                      <a:lnTo>
                        <a:pt x="306" y="18"/>
                      </a:lnTo>
                      <a:lnTo>
                        <a:pt x="268" y="10"/>
                      </a:lnTo>
                      <a:lnTo>
                        <a:pt x="238" y="4"/>
                      </a:lnTo>
                      <a:lnTo>
                        <a:pt x="214" y="2"/>
                      </a:lnTo>
                      <a:lnTo>
                        <a:pt x="194" y="0"/>
                      </a:lnTo>
                      <a:lnTo>
                        <a:pt x="126" y="4"/>
                      </a:lnTo>
                      <a:lnTo>
                        <a:pt x="62" y="16"/>
                      </a:lnTo>
                      <a:lnTo>
                        <a:pt x="20" y="44"/>
                      </a:lnTo>
                      <a:lnTo>
                        <a:pt x="2" y="78"/>
                      </a:lnTo>
                      <a:lnTo>
                        <a:pt x="0" y="112"/>
                      </a:lnTo>
                      <a:lnTo>
                        <a:pt x="12" y="154"/>
                      </a:lnTo>
                      <a:lnTo>
                        <a:pt x="34" y="198"/>
                      </a:lnTo>
                      <a:lnTo>
                        <a:pt x="34" y="198"/>
                      </a:lnTo>
                      <a:lnTo>
                        <a:pt x="44" y="214"/>
                      </a:lnTo>
                      <a:lnTo>
                        <a:pt x="56" y="226"/>
                      </a:lnTo>
                      <a:lnTo>
                        <a:pt x="60" y="232"/>
                      </a:lnTo>
                      <a:lnTo>
                        <a:pt x="66" y="234"/>
                      </a:lnTo>
                      <a:lnTo>
                        <a:pt x="66" y="234"/>
                      </a:lnTo>
                      <a:lnTo>
                        <a:pt x="70" y="236"/>
                      </a:lnTo>
                      <a:lnTo>
                        <a:pt x="74" y="240"/>
                      </a:lnTo>
                      <a:lnTo>
                        <a:pt x="80" y="252"/>
                      </a:lnTo>
                      <a:lnTo>
                        <a:pt x="86" y="264"/>
                      </a:lnTo>
                      <a:lnTo>
                        <a:pt x="86" y="264"/>
                      </a:lnTo>
                      <a:lnTo>
                        <a:pt x="94" y="278"/>
                      </a:lnTo>
                      <a:lnTo>
                        <a:pt x="104" y="290"/>
                      </a:lnTo>
                      <a:lnTo>
                        <a:pt x="112" y="296"/>
                      </a:lnTo>
                      <a:lnTo>
                        <a:pt x="118" y="300"/>
                      </a:lnTo>
                      <a:lnTo>
                        <a:pt x="118" y="300"/>
                      </a:lnTo>
                      <a:lnTo>
                        <a:pt x="126" y="304"/>
                      </a:lnTo>
                      <a:lnTo>
                        <a:pt x="132" y="310"/>
                      </a:lnTo>
                      <a:lnTo>
                        <a:pt x="146" y="324"/>
                      </a:lnTo>
                      <a:lnTo>
                        <a:pt x="156" y="340"/>
                      </a:lnTo>
                      <a:lnTo>
                        <a:pt x="160" y="350"/>
                      </a:lnTo>
                      <a:lnTo>
                        <a:pt x="160" y="350"/>
                      </a:lnTo>
                      <a:lnTo>
                        <a:pt x="160" y="354"/>
                      </a:lnTo>
                      <a:lnTo>
                        <a:pt x="164" y="360"/>
                      </a:lnTo>
                      <a:lnTo>
                        <a:pt x="176" y="374"/>
                      </a:lnTo>
                      <a:lnTo>
                        <a:pt x="192" y="394"/>
                      </a:lnTo>
                      <a:lnTo>
                        <a:pt x="192" y="394"/>
                      </a:lnTo>
                      <a:lnTo>
                        <a:pt x="198" y="416"/>
                      </a:lnTo>
                      <a:lnTo>
                        <a:pt x="200" y="434"/>
                      </a:lnTo>
                      <a:lnTo>
                        <a:pt x="198" y="442"/>
                      </a:lnTo>
                      <a:lnTo>
                        <a:pt x="196" y="446"/>
                      </a:lnTo>
                      <a:lnTo>
                        <a:pt x="196" y="446"/>
                      </a:lnTo>
                      <a:lnTo>
                        <a:pt x="194" y="450"/>
                      </a:lnTo>
                      <a:lnTo>
                        <a:pt x="196" y="454"/>
                      </a:lnTo>
                      <a:lnTo>
                        <a:pt x="202" y="462"/>
                      </a:lnTo>
                      <a:lnTo>
                        <a:pt x="214" y="472"/>
                      </a:lnTo>
                      <a:lnTo>
                        <a:pt x="214" y="472"/>
                      </a:lnTo>
                      <a:lnTo>
                        <a:pt x="216" y="476"/>
                      </a:lnTo>
                      <a:lnTo>
                        <a:pt x="222" y="486"/>
                      </a:lnTo>
                      <a:lnTo>
                        <a:pt x="224" y="492"/>
                      </a:lnTo>
                      <a:lnTo>
                        <a:pt x="226" y="498"/>
                      </a:lnTo>
                      <a:lnTo>
                        <a:pt x="226" y="506"/>
                      </a:lnTo>
                      <a:lnTo>
                        <a:pt x="222" y="512"/>
                      </a:lnTo>
                      <a:lnTo>
                        <a:pt x="222" y="512"/>
                      </a:lnTo>
                      <a:lnTo>
                        <a:pt x="220" y="518"/>
                      </a:lnTo>
                      <a:lnTo>
                        <a:pt x="220" y="526"/>
                      </a:lnTo>
                      <a:lnTo>
                        <a:pt x="222" y="536"/>
                      </a:lnTo>
                      <a:lnTo>
                        <a:pt x="226" y="546"/>
                      </a:lnTo>
                      <a:lnTo>
                        <a:pt x="236" y="564"/>
                      </a:lnTo>
                      <a:lnTo>
                        <a:pt x="240" y="572"/>
                      </a:lnTo>
                      <a:lnTo>
                        <a:pt x="244" y="574"/>
                      </a:lnTo>
                      <a:lnTo>
                        <a:pt x="244" y="574"/>
                      </a:lnTo>
                      <a:lnTo>
                        <a:pt x="248" y="578"/>
                      </a:lnTo>
                      <a:lnTo>
                        <a:pt x="250" y="582"/>
                      </a:lnTo>
                      <a:lnTo>
                        <a:pt x="256" y="594"/>
                      </a:lnTo>
                      <a:lnTo>
                        <a:pt x="260" y="612"/>
                      </a:lnTo>
                      <a:lnTo>
                        <a:pt x="260" y="612"/>
                      </a:lnTo>
                      <a:lnTo>
                        <a:pt x="260" y="614"/>
                      </a:lnTo>
                      <a:lnTo>
                        <a:pt x="264" y="624"/>
                      </a:lnTo>
                      <a:lnTo>
                        <a:pt x="272" y="640"/>
                      </a:lnTo>
                      <a:lnTo>
                        <a:pt x="288" y="660"/>
                      </a:lnTo>
                      <a:lnTo>
                        <a:pt x="288" y="660"/>
                      </a:lnTo>
                      <a:lnTo>
                        <a:pt x="304" y="680"/>
                      </a:lnTo>
                      <a:lnTo>
                        <a:pt x="314" y="694"/>
                      </a:lnTo>
                      <a:lnTo>
                        <a:pt x="328" y="714"/>
                      </a:lnTo>
                      <a:lnTo>
                        <a:pt x="328" y="714"/>
                      </a:lnTo>
                      <a:lnTo>
                        <a:pt x="332" y="718"/>
                      </a:lnTo>
                      <a:lnTo>
                        <a:pt x="338" y="724"/>
                      </a:lnTo>
                      <a:lnTo>
                        <a:pt x="356" y="732"/>
                      </a:lnTo>
                      <a:lnTo>
                        <a:pt x="378" y="740"/>
                      </a:lnTo>
                      <a:lnTo>
                        <a:pt x="430" y="746"/>
                      </a:lnTo>
                      <a:lnTo>
                        <a:pt x="484" y="746"/>
                      </a:lnTo>
                      <a:lnTo>
                        <a:pt x="534" y="746"/>
                      </a:lnTo>
                      <a:lnTo>
                        <a:pt x="604" y="752"/>
                      </a:lnTo>
                      <a:lnTo>
                        <a:pt x="622" y="754"/>
                      </a:lnTo>
                      <a:lnTo>
                        <a:pt x="622" y="754"/>
                      </a:lnTo>
                      <a:lnTo>
                        <a:pt x="562" y="790"/>
                      </a:lnTo>
                      <a:lnTo>
                        <a:pt x="518" y="820"/>
                      </a:lnTo>
                      <a:lnTo>
                        <a:pt x="488" y="842"/>
                      </a:lnTo>
                      <a:lnTo>
                        <a:pt x="470" y="858"/>
                      </a:lnTo>
                      <a:lnTo>
                        <a:pt x="462" y="868"/>
                      </a:lnTo>
                      <a:lnTo>
                        <a:pt x="458" y="874"/>
                      </a:lnTo>
                      <a:lnTo>
                        <a:pt x="458" y="876"/>
                      </a:lnTo>
                      <a:lnTo>
                        <a:pt x="458" y="878"/>
                      </a:lnTo>
                      <a:lnTo>
                        <a:pt x="384" y="988"/>
                      </a:lnTo>
                      <a:lnTo>
                        <a:pt x="388" y="1004"/>
                      </a:lnTo>
                      <a:lnTo>
                        <a:pt x="384" y="1022"/>
                      </a:lnTo>
                      <a:lnTo>
                        <a:pt x="366" y="1052"/>
                      </a:lnTo>
                      <a:lnTo>
                        <a:pt x="354" y="1078"/>
                      </a:lnTo>
                      <a:lnTo>
                        <a:pt x="342" y="1124"/>
                      </a:lnTo>
                      <a:lnTo>
                        <a:pt x="342" y="1124"/>
                      </a:lnTo>
                      <a:lnTo>
                        <a:pt x="342" y="1130"/>
                      </a:lnTo>
                      <a:lnTo>
                        <a:pt x="344" y="1142"/>
                      </a:lnTo>
                      <a:lnTo>
                        <a:pt x="348" y="1148"/>
                      </a:lnTo>
                      <a:lnTo>
                        <a:pt x="350" y="1156"/>
                      </a:lnTo>
                      <a:lnTo>
                        <a:pt x="356" y="1162"/>
                      </a:lnTo>
                      <a:lnTo>
                        <a:pt x="364" y="1166"/>
                      </a:lnTo>
                      <a:lnTo>
                        <a:pt x="364" y="1166"/>
                      </a:lnTo>
                      <a:lnTo>
                        <a:pt x="372" y="1170"/>
                      </a:lnTo>
                      <a:lnTo>
                        <a:pt x="376" y="1176"/>
                      </a:lnTo>
                      <a:lnTo>
                        <a:pt x="380" y="1184"/>
                      </a:lnTo>
                      <a:lnTo>
                        <a:pt x="382" y="1192"/>
                      </a:lnTo>
                      <a:lnTo>
                        <a:pt x="380" y="1206"/>
                      </a:lnTo>
                      <a:lnTo>
                        <a:pt x="380" y="1212"/>
                      </a:lnTo>
                      <a:lnTo>
                        <a:pt x="382" y="1244"/>
                      </a:lnTo>
                      <a:lnTo>
                        <a:pt x="382" y="1244"/>
                      </a:lnTo>
                      <a:lnTo>
                        <a:pt x="384" y="1248"/>
                      </a:lnTo>
                      <a:lnTo>
                        <a:pt x="392" y="1258"/>
                      </a:lnTo>
                      <a:lnTo>
                        <a:pt x="398" y="1264"/>
                      </a:lnTo>
                      <a:lnTo>
                        <a:pt x="406" y="1268"/>
                      </a:lnTo>
                      <a:lnTo>
                        <a:pt x="416" y="1272"/>
                      </a:lnTo>
                      <a:lnTo>
                        <a:pt x="428" y="1272"/>
                      </a:lnTo>
                      <a:lnTo>
                        <a:pt x="428" y="1272"/>
                      </a:lnTo>
                      <a:lnTo>
                        <a:pt x="440" y="1274"/>
                      </a:lnTo>
                      <a:lnTo>
                        <a:pt x="448" y="1280"/>
                      </a:lnTo>
                      <a:lnTo>
                        <a:pt x="452" y="1286"/>
                      </a:lnTo>
                      <a:lnTo>
                        <a:pt x="456" y="1294"/>
                      </a:lnTo>
                      <a:lnTo>
                        <a:pt x="458" y="1310"/>
                      </a:lnTo>
                      <a:lnTo>
                        <a:pt x="458" y="1316"/>
                      </a:lnTo>
                      <a:lnTo>
                        <a:pt x="458" y="1316"/>
                      </a:lnTo>
                      <a:lnTo>
                        <a:pt x="456" y="1338"/>
                      </a:lnTo>
                      <a:lnTo>
                        <a:pt x="458" y="1354"/>
                      </a:lnTo>
                      <a:lnTo>
                        <a:pt x="458" y="1360"/>
                      </a:lnTo>
                      <a:lnTo>
                        <a:pt x="460" y="1364"/>
                      </a:lnTo>
                      <a:lnTo>
                        <a:pt x="460" y="1364"/>
                      </a:lnTo>
                      <a:lnTo>
                        <a:pt x="468" y="1374"/>
                      </a:lnTo>
                      <a:lnTo>
                        <a:pt x="474" y="1378"/>
                      </a:lnTo>
                      <a:lnTo>
                        <a:pt x="486" y="1380"/>
                      </a:lnTo>
                      <a:lnTo>
                        <a:pt x="486" y="1380"/>
                      </a:lnTo>
                      <a:lnTo>
                        <a:pt x="502" y="1380"/>
                      </a:lnTo>
                      <a:lnTo>
                        <a:pt x="514" y="1384"/>
                      </a:lnTo>
                      <a:lnTo>
                        <a:pt x="522" y="1390"/>
                      </a:lnTo>
                      <a:lnTo>
                        <a:pt x="526" y="1394"/>
                      </a:lnTo>
                      <a:lnTo>
                        <a:pt x="526" y="1396"/>
                      </a:lnTo>
                      <a:lnTo>
                        <a:pt x="526" y="1396"/>
                      </a:lnTo>
                      <a:lnTo>
                        <a:pt x="526" y="1400"/>
                      </a:lnTo>
                      <a:lnTo>
                        <a:pt x="530" y="1404"/>
                      </a:lnTo>
                      <a:lnTo>
                        <a:pt x="532" y="1408"/>
                      </a:lnTo>
                      <a:lnTo>
                        <a:pt x="534" y="1414"/>
                      </a:lnTo>
                      <a:lnTo>
                        <a:pt x="536" y="1422"/>
                      </a:lnTo>
                      <a:lnTo>
                        <a:pt x="536" y="1432"/>
                      </a:lnTo>
                      <a:lnTo>
                        <a:pt x="532" y="1446"/>
                      </a:lnTo>
                      <a:lnTo>
                        <a:pt x="524" y="1462"/>
                      </a:lnTo>
                      <a:lnTo>
                        <a:pt x="524" y="1462"/>
                      </a:lnTo>
                      <a:lnTo>
                        <a:pt x="492" y="1522"/>
                      </a:lnTo>
                      <a:lnTo>
                        <a:pt x="478" y="1540"/>
                      </a:lnTo>
                      <a:lnTo>
                        <a:pt x="472" y="1546"/>
                      </a:lnTo>
                      <a:lnTo>
                        <a:pt x="466" y="1550"/>
                      </a:lnTo>
                      <a:lnTo>
                        <a:pt x="466" y="1550"/>
                      </a:lnTo>
                      <a:lnTo>
                        <a:pt x="460" y="1554"/>
                      </a:lnTo>
                      <a:lnTo>
                        <a:pt x="454" y="1560"/>
                      </a:lnTo>
                      <a:lnTo>
                        <a:pt x="440" y="1578"/>
                      </a:lnTo>
                      <a:lnTo>
                        <a:pt x="424" y="1604"/>
                      </a:lnTo>
                      <a:lnTo>
                        <a:pt x="424" y="1604"/>
                      </a:lnTo>
                      <a:lnTo>
                        <a:pt x="420" y="1614"/>
                      </a:lnTo>
                      <a:lnTo>
                        <a:pt x="412" y="1636"/>
                      </a:lnTo>
                      <a:lnTo>
                        <a:pt x="410" y="1650"/>
                      </a:lnTo>
                      <a:lnTo>
                        <a:pt x="408" y="1666"/>
                      </a:lnTo>
                      <a:lnTo>
                        <a:pt x="410" y="1680"/>
                      </a:lnTo>
                      <a:lnTo>
                        <a:pt x="414" y="1686"/>
                      </a:lnTo>
                      <a:lnTo>
                        <a:pt x="416" y="1692"/>
                      </a:lnTo>
                      <a:lnTo>
                        <a:pt x="416" y="1692"/>
                      </a:lnTo>
                      <a:lnTo>
                        <a:pt x="426" y="1702"/>
                      </a:lnTo>
                      <a:lnTo>
                        <a:pt x="438" y="1710"/>
                      </a:lnTo>
                      <a:lnTo>
                        <a:pt x="450" y="1714"/>
                      </a:lnTo>
                      <a:lnTo>
                        <a:pt x="456" y="1714"/>
                      </a:lnTo>
                      <a:lnTo>
                        <a:pt x="464" y="1714"/>
                      </a:lnTo>
                      <a:lnTo>
                        <a:pt x="470" y="1712"/>
                      </a:lnTo>
                      <a:lnTo>
                        <a:pt x="478" y="1710"/>
                      </a:lnTo>
                      <a:lnTo>
                        <a:pt x="486" y="1704"/>
                      </a:lnTo>
                      <a:lnTo>
                        <a:pt x="492" y="1698"/>
                      </a:lnTo>
                      <a:lnTo>
                        <a:pt x="500" y="1690"/>
                      </a:lnTo>
                      <a:lnTo>
                        <a:pt x="508" y="1678"/>
                      </a:lnTo>
                      <a:lnTo>
                        <a:pt x="514" y="1666"/>
                      </a:lnTo>
                      <a:lnTo>
                        <a:pt x="522" y="1650"/>
                      </a:lnTo>
                      <a:lnTo>
                        <a:pt x="522" y="1650"/>
                      </a:lnTo>
                      <a:lnTo>
                        <a:pt x="548" y="1592"/>
                      </a:lnTo>
                      <a:lnTo>
                        <a:pt x="568" y="1554"/>
                      </a:lnTo>
                      <a:lnTo>
                        <a:pt x="582" y="1532"/>
                      </a:lnTo>
                      <a:lnTo>
                        <a:pt x="586" y="1526"/>
                      </a:lnTo>
                      <a:lnTo>
                        <a:pt x="586" y="1526"/>
                      </a:lnTo>
                      <a:lnTo>
                        <a:pt x="590" y="1522"/>
                      </a:lnTo>
                      <a:lnTo>
                        <a:pt x="594" y="1518"/>
                      </a:lnTo>
                      <a:lnTo>
                        <a:pt x="600" y="1516"/>
                      </a:lnTo>
                      <a:lnTo>
                        <a:pt x="608" y="1514"/>
                      </a:lnTo>
                      <a:lnTo>
                        <a:pt x="620" y="1514"/>
                      </a:lnTo>
                      <a:lnTo>
                        <a:pt x="632" y="1516"/>
                      </a:lnTo>
                      <a:lnTo>
                        <a:pt x="648" y="1520"/>
                      </a:lnTo>
                      <a:lnTo>
                        <a:pt x="648" y="1520"/>
                      </a:lnTo>
                      <a:lnTo>
                        <a:pt x="662" y="1528"/>
                      </a:lnTo>
                      <a:lnTo>
                        <a:pt x="668" y="1532"/>
                      </a:lnTo>
                      <a:lnTo>
                        <a:pt x="670" y="1536"/>
                      </a:lnTo>
                      <a:lnTo>
                        <a:pt x="668" y="1536"/>
                      </a:lnTo>
                      <a:lnTo>
                        <a:pt x="664" y="1538"/>
                      </a:lnTo>
                      <a:lnTo>
                        <a:pt x="670" y="1538"/>
                      </a:lnTo>
                      <a:lnTo>
                        <a:pt x="670" y="1538"/>
                      </a:lnTo>
                      <a:lnTo>
                        <a:pt x="682" y="1536"/>
                      </a:lnTo>
                      <a:lnTo>
                        <a:pt x="692" y="1532"/>
                      </a:lnTo>
                      <a:lnTo>
                        <a:pt x="700" y="1528"/>
                      </a:lnTo>
                      <a:lnTo>
                        <a:pt x="700" y="1528"/>
                      </a:lnTo>
                      <a:lnTo>
                        <a:pt x="708" y="1522"/>
                      </a:lnTo>
                      <a:lnTo>
                        <a:pt x="716" y="1518"/>
                      </a:lnTo>
                      <a:lnTo>
                        <a:pt x="724" y="1516"/>
                      </a:lnTo>
                      <a:lnTo>
                        <a:pt x="724" y="1516"/>
                      </a:lnTo>
                      <a:lnTo>
                        <a:pt x="734" y="1518"/>
                      </a:lnTo>
                      <a:lnTo>
                        <a:pt x="744" y="1522"/>
                      </a:lnTo>
                      <a:lnTo>
                        <a:pt x="754" y="1528"/>
                      </a:lnTo>
                      <a:lnTo>
                        <a:pt x="754" y="1528"/>
                      </a:lnTo>
                      <a:lnTo>
                        <a:pt x="758" y="1530"/>
                      </a:lnTo>
                      <a:lnTo>
                        <a:pt x="768" y="1532"/>
                      </a:lnTo>
                      <a:lnTo>
                        <a:pt x="774" y="1532"/>
                      </a:lnTo>
                      <a:lnTo>
                        <a:pt x="780" y="1532"/>
                      </a:lnTo>
                      <a:lnTo>
                        <a:pt x="786" y="1528"/>
                      </a:lnTo>
                      <a:lnTo>
                        <a:pt x="794" y="1520"/>
                      </a:lnTo>
                      <a:lnTo>
                        <a:pt x="794" y="1520"/>
                      </a:lnTo>
                      <a:lnTo>
                        <a:pt x="800" y="1512"/>
                      </a:lnTo>
                      <a:lnTo>
                        <a:pt x="806" y="1500"/>
                      </a:lnTo>
                      <a:lnTo>
                        <a:pt x="812" y="1478"/>
                      </a:lnTo>
                      <a:lnTo>
                        <a:pt x="816" y="1458"/>
                      </a:lnTo>
                      <a:lnTo>
                        <a:pt x="816" y="1452"/>
                      </a:lnTo>
                      <a:lnTo>
                        <a:pt x="840" y="1406"/>
                      </a:lnTo>
                      <a:lnTo>
                        <a:pt x="844" y="1388"/>
                      </a:lnTo>
                      <a:lnTo>
                        <a:pt x="870" y="1386"/>
                      </a:lnTo>
                      <a:lnTo>
                        <a:pt x="894" y="1318"/>
                      </a:lnTo>
                      <a:lnTo>
                        <a:pt x="922" y="1204"/>
                      </a:lnTo>
                      <a:lnTo>
                        <a:pt x="952" y="1056"/>
                      </a:lnTo>
                      <a:lnTo>
                        <a:pt x="970" y="942"/>
                      </a:lnTo>
                      <a:lnTo>
                        <a:pt x="970" y="942"/>
                      </a:lnTo>
                      <a:lnTo>
                        <a:pt x="974" y="940"/>
                      </a:lnTo>
                      <a:lnTo>
                        <a:pt x="978" y="928"/>
                      </a:lnTo>
                      <a:lnTo>
                        <a:pt x="984" y="908"/>
                      </a:lnTo>
                      <a:lnTo>
                        <a:pt x="986" y="894"/>
                      </a:lnTo>
                      <a:lnTo>
                        <a:pt x="988" y="880"/>
                      </a:lnTo>
                      <a:lnTo>
                        <a:pt x="988" y="880"/>
                      </a:lnTo>
                      <a:lnTo>
                        <a:pt x="990" y="866"/>
                      </a:lnTo>
                      <a:lnTo>
                        <a:pt x="994" y="858"/>
                      </a:lnTo>
                      <a:lnTo>
                        <a:pt x="1000" y="856"/>
                      </a:lnTo>
                      <a:lnTo>
                        <a:pt x="1004" y="854"/>
                      </a:lnTo>
                      <a:lnTo>
                        <a:pt x="1004" y="880"/>
                      </a:lnTo>
                      <a:lnTo>
                        <a:pt x="996" y="942"/>
                      </a:lnTo>
                      <a:lnTo>
                        <a:pt x="998" y="962"/>
                      </a:lnTo>
                      <a:lnTo>
                        <a:pt x="990" y="990"/>
                      </a:lnTo>
                      <a:lnTo>
                        <a:pt x="990" y="1034"/>
                      </a:lnTo>
                      <a:lnTo>
                        <a:pt x="990" y="1046"/>
                      </a:lnTo>
                      <a:lnTo>
                        <a:pt x="990" y="1108"/>
                      </a:lnTo>
                      <a:lnTo>
                        <a:pt x="998" y="1112"/>
                      </a:lnTo>
                      <a:lnTo>
                        <a:pt x="998" y="1122"/>
                      </a:lnTo>
                      <a:lnTo>
                        <a:pt x="990" y="1130"/>
                      </a:lnTo>
                      <a:lnTo>
                        <a:pt x="992" y="1160"/>
                      </a:lnTo>
                      <a:lnTo>
                        <a:pt x="992" y="1208"/>
                      </a:lnTo>
                      <a:lnTo>
                        <a:pt x="1010" y="1248"/>
                      </a:lnTo>
                      <a:lnTo>
                        <a:pt x="1040" y="1274"/>
                      </a:lnTo>
                      <a:lnTo>
                        <a:pt x="1044" y="1246"/>
                      </a:lnTo>
                      <a:lnTo>
                        <a:pt x="1048" y="1274"/>
                      </a:lnTo>
                      <a:lnTo>
                        <a:pt x="1078" y="1248"/>
                      </a:lnTo>
                      <a:lnTo>
                        <a:pt x="1096" y="1208"/>
                      </a:lnTo>
                      <a:lnTo>
                        <a:pt x="1096" y="1160"/>
                      </a:lnTo>
                      <a:lnTo>
                        <a:pt x="1098" y="1130"/>
                      </a:lnTo>
                      <a:lnTo>
                        <a:pt x="1088" y="1122"/>
                      </a:lnTo>
                      <a:lnTo>
                        <a:pt x="1088" y="1112"/>
                      </a:lnTo>
                      <a:lnTo>
                        <a:pt x="1098" y="1108"/>
                      </a:lnTo>
                      <a:lnTo>
                        <a:pt x="1098" y="1046"/>
                      </a:lnTo>
                      <a:lnTo>
                        <a:pt x="1098" y="1034"/>
                      </a:lnTo>
                      <a:lnTo>
                        <a:pt x="1098" y="990"/>
                      </a:lnTo>
                      <a:lnTo>
                        <a:pt x="1088" y="962"/>
                      </a:lnTo>
                      <a:lnTo>
                        <a:pt x="1090" y="942"/>
                      </a:lnTo>
                      <a:lnTo>
                        <a:pt x="1084" y="880"/>
                      </a:lnTo>
                      <a:lnTo>
                        <a:pt x="1082" y="856"/>
                      </a:lnTo>
                      <a:lnTo>
                        <a:pt x="1082" y="856"/>
                      </a:lnTo>
                      <a:lnTo>
                        <a:pt x="1088" y="854"/>
                      </a:lnTo>
                      <a:lnTo>
                        <a:pt x="1094" y="858"/>
                      </a:lnTo>
                      <a:lnTo>
                        <a:pt x="1100" y="866"/>
                      </a:lnTo>
                      <a:lnTo>
                        <a:pt x="1102" y="880"/>
                      </a:lnTo>
                      <a:lnTo>
                        <a:pt x="1102" y="880"/>
                      </a:lnTo>
                      <a:lnTo>
                        <a:pt x="1102" y="894"/>
                      </a:lnTo>
                      <a:lnTo>
                        <a:pt x="1106" y="908"/>
                      </a:lnTo>
                      <a:lnTo>
                        <a:pt x="1112" y="928"/>
                      </a:lnTo>
                      <a:lnTo>
                        <a:pt x="1116" y="940"/>
                      </a:lnTo>
                      <a:lnTo>
                        <a:pt x="1120" y="942"/>
                      </a:lnTo>
                      <a:lnTo>
                        <a:pt x="1138" y="1056"/>
                      </a:lnTo>
                      <a:lnTo>
                        <a:pt x="1168" y="1204"/>
                      </a:lnTo>
                      <a:lnTo>
                        <a:pt x="1196" y="1318"/>
                      </a:lnTo>
                      <a:lnTo>
                        <a:pt x="1220" y="1386"/>
                      </a:lnTo>
                      <a:lnTo>
                        <a:pt x="1246" y="1388"/>
                      </a:lnTo>
                      <a:lnTo>
                        <a:pt x="1250" y="1406"/>
                      </a:lnTo>
                      <a:lnTo>
                        <a:pt x="1274" y="1452"/>
                      </a:lnTo>
                      <a:lnTo>
                        <a:pt x="1274" y="1452"/>
                      </a:lnTo>
                      <a:lnTo>
                        <a:pt x="1274" y="1458"/>
                      </a:lnTo>
                      <a:lnTo>
                        <a:pt x="1278" y="1478"/>
                      </a:lnTo>
                      <a:lnTo>
                        <a:pt x="1284" y="1500"/>
                      </a:lnTo>
                      <a:lnTo>
                        <a:pt x="1290" y="1512"/>
                      </a:lnTo>
                      <a:lnTo>
                        <a:pt x="1296" y="1520"/>
                      </a:lnTo>
                      <a:lnTo>
                        <a:pt x="1296" y="1520"/>
                      </a:lnTo>
                      <a:lnTo>
                        <a:pt x="1304" y="1528"/>
                      </a:lnTo>
                      <a:lnTo>
                        <a:pt x="1310" y="1532"/>
                      </a:lnTo>
                      <a:lnTo>
                        <a:pt x="1316" y="1532"/>
                      </a:lnTo>
                      <a:lnTo>
                        <a:pt x="1322" y="1532"/>
                      </a:lnTo>
                      <a:lnTo>
                        <a:pt x="1332" y="1530"/>
                      </a:lnTo>
                      <a:lnTo>
                        <a:pt x="1334" y="1528"/>
                      </a:lnTo>
                      <a:lnTo>
                        <a:pt x="1334" y="1528"/>
                      </a:lnTo>
                      <a:lnTo>
                        <a:pt x="1346" y="1522"/>
                      </a:lnTo>
                      <a:lnTo>
                        <a:pt x="1356" y="1518"/>
                      </a:lnTo>
                      <a:lnTo>
                        <a:pt x="1366" y="1516"/>
                      </a:lnTo>
                      <a:lnTo>
                        <a:pt x="1366" y="1516"/>
                      </a:lnTo>
                      <a:lnTo>
                        <a:pt x="1374" y="1518"/>
                      </a:lnTo>
                      <a:lnTo>
                        <a:pt x="1382" y="1522"/>
                      </a:lnTo>
                      <a:lnTo>
                        <a:pt x="1390" y="1528"/>
                      </a:lnTo>
                      <a:lnTo>
                        <a:pt x="1390" y="1528"/>
                      </a:lnTo>
                      <a:lnTo>
                        <a:pt x="1398" y="1532"/>
                      </a:lnTo>
                      <a:lnTo>
                        <a:pt x="1406" y="1536"/>
                      </a:lnTo>
                      <a:lnTo>
                        <a:pt x="1420" y="1538"/>
                      </a:lnTo>
                      <a:lnTo>
                        <a:pt x="1420" y="1538"/>
                      </a:lnTo>
                      <a:lnTo>
                        <a:pt x="1426" y="1538"/>
                      </a:lnTo>
                      <a:lnTo>
                        <a:pt x="1422" y="1536"/>
                      </a:lnTo>
                      <a:lnTo>
                        <a:pt x="1420" y="1536"/>
                      </a:lnTo>
                      <a:lnTo>
                        <a:pt x="1422" y="1532"/>
                      </a:lnTo>
                      <a:lnTo>
                        <a:pt x="1428" y="1528"/>
                      </a:lnTo>
                      <a:lnTo>
                        <a:pt x="1442" y="1520"/>
                      </a:lnTo>
                      <a:lnTo>
                        <a:pt x="1442" y="1520"/>
                      </a:lnTo>
                      <a:lnTo>
                        <a:pt x="1458" y="1516"/>
                      </a:lnTo>
                      <a:lnTo>
                        <a:pt x="1470" y="1514"/>
                      </a:lnTo>
                      <a:lnTo>
                        <a:pt x="1482" y="1514"/>
                      </a:lnTo>
                      <a:lnTo>
                        <a:pt x="1490" y="1516"/>
                      </a:lnTo>
                      <a:lnTo>
                        <a:pt x="1496" y="1518"/>
                      </a:lnTo>
                      <a:lnTo>
                        <a:pt x="1500" y="1522"/>
                      </a:lnTo>
                      <a:lnTo>
                        <a:pt x="1502" y="1526"/>
                      </a:lnTo>
                      <a:lnTo>
                        <a:pt x="1502" y="1526"/>
                      </a:lnTo>
                      <a:lnTo>
                        <a:pt x="1508" y="1532"/>
                      </a:lnTo>
                      <a:lnTo>
                        <a:pt x="1522" y="1554"/>
                      </a:lnTo>
                      <a:lnTo>
                        <a:pt x="1542" y="1592"/>
                      </a:lnTo>
                      <a:lnTo>
                        <a:pt x="1568" y="1650"/>
                      </a:lnTo>
                      <a:lnTo>
                        <a:pt x="1568" y="1650"/>
                      </a:lnTo>
                      <a:lnTo>
                        <a:pt x="1576" y="1666"/>
                      </a:lnTo>
                      <a:lnTo>
                        <a:pt x="1582" y="1678"/>
                      </a:lnTo>
                      <a:lnTo>
                        <a:pt x="1590" y="1690"/>
                      </a:lnTo>
                      <a:lnTo>
                        <a:pt x="1598" y="1698"/>
                      </a:lnTo>
                      <a:lnTo>
                        <a:pt x="1604" y="1704"/>
                      </a:lnTo>
                      <a:lnTo>
                        <a:pt x="1612" y="1710"/>
                      </a:lnTo>
                      <a:lnTo>
                        <a:pt x="1620" y="1712"/>
                      </a:lnTo>
                      <a:lnTo>
                        <a:pt x="1626" y="1714"/>
                      </a:lnTo>
                      <a:lnTo>
                        <a:pt x="1634" y="1714"/>
                      </a:lnTo>
                      <a:lnTo>
                        <a:pt x="1640" y="1714"/>
                      </a:lnTo>
                      <a:lnTo>
                        <a:pt x="1652" y="1710"/>
                      </a:lnTo>
                      <a:lnTo>
                        <a:pt x="1664" y="1702"/>
                      </a:lnTo>
                      <a:lnTo>
                        <a:pt x="1672" y="1692"/>
                      </a:lnTo>
                      <a:lnTo>
                        <a:pt x="1672" y="1692"/>
                      </a:lnTo>
                      <a:lnTo>
                        <a:pt x="1676" y="1686"/>
                      </a:lnTo>
                      <a:lnTo>
                        <a:pt x="1678" y="1680"/>
                      </a:lnTo>
                      <a:lnTo>
                        <a:pt x="1682" y="1666"/>
                      </a:lnTo>
                      <a:lnTo>
                        <a:pt x="1680" y="1650"/>
                      </a:lnTo>
                      <a:lnTo>
                        <a:pt x="1678" y="1636"/>
                      </a:lnTo>
                      <a:lnTo>
                        <a:pt x="1670" y="1614"/>
                      </a:lnTo>
                      <a:lnTo>
                        <a:pt x="1666" y="1604"/>
                      </a:lnTo>
                      <a:lnTo>
                        <a:pt x="1666" y="1604"/>
                      </a:lnTo>
                      <a:lnTo>
                        <a:pt x="1650" y="1578"/>
                      </a:lnTo>
                      <a:lnTo>
                        <a:pt x="1636" y="1560"/>
                      </a:lnTo>
                      <a:lnTo>
                        <a:pt x="1630" y="1554"/>
                      </a:lnTo>
                      <a:lnTo>
                        <a:pt x="1622" y="1550"/>
                      </a:lnTo>
                      <a:lnTo>
                        <a:pt x="1622" y="1550"/>
                      </a:lnTo>
                      <a:lnTo>
                        <a:pt x="1618" y="1546"/>
                      </a:lnTo>
                      <a:lnTo>
                        <a:pt x="1612" y="1540"/>
                      </a:lnTo>
                      <a:lnTo>
                        <a:pt x="1598" y="1522"/>
                      </a:lnTo>
                      <a:lnTo>
                        <a:pt x="1566" y="1462"/>
                      </a:lnTo>
                      <a:lnTo>
                        <a:pt x="1566" y="1462"/>
                      </a:lnTo>
                      <a:lnTo>
                        <a:pt x="1558" y="1446"/>
                      </a:lnTo>
                      <a:lnTo>
                        <a:pt x="1554" y="1432"/>
                      </a:lnTo>
                      <a:lnTo>
                        <a:pt x="1554" y="1422"/>
                      </a:lnTo>
                      <a:lnTo>
                        <a:pt x="1556" y="1414"/>
                      </a:lnTo>
                      <a:lnTo>
                        <a:pt x="1558" y="1408"/>
                      </a:lnTo>
                      <a:lnTo>
                        <a:pt x="1560" y="1404"/>
                      </a:lnTo>
                      <a:lnTo>
                        <a:pt x="1562" y="1400"/>
                      </a:lnTo>
                      <a:lnTo>
                        <a:pt x="1564" y="1396"/>
                      </a:lnTo>
                      <a:lnTo>
                        <a:pt x="1564" y="1396"/>
                      </a:lnTo>
                      <a:lnTo>
                        <a:pt x="1564" y="1394"/>
                      </a:lnTo>
                      <a:lnTo>
                        <a:pt x="1566" y="1390"/>
                      </a:lnTo>
                      <a:lnTo>
                        <a:pt x="1576" y="1384"/>
                      </a:lnTo>
                      <a:lnTo>
                        <a:pt x="1588" y="1380"/>
                      </a:lnTo>
                      <a:lnTo>
                        <a:pt x="1604" y="1380"/>
                      </a:lnTo>
                      <a:lnTo>
                        <a:pt x="1604" y="1380"/>
                      </a:lnTo>
                      <a:lnTo>
                        <a:pt x="1616" y="1378"/>
                      </a:lnTo>
                      <a:lnTo>
                        <a:pt x="1622" y="1374"/>
                      </a:lnTo>
                      <a:lnTo>
                        <a:pt x="1630" y="1364"/>
                      </a:lnTo>
                      <a:lnTo>
                        <a:pt x="1630" y="1364"/>
                      </a:lnTo>
                      <a:lnTo>
                        <a:pt x="1632" y="1360"/>
                      </a:lnTo>
                      <a:lnTo>
                        <a:pt x="1632" y="1354"/>
                      </a:lnTo>
                      <a:lnTo>
                        <a:pt x="1632" y="1338"/>
                      </a:lnTo>
                      <a:lnTo>
                        <a:pt x="1632" y="1316"/>
                      </a:lnTo>
                      <a:lnTo>
                        <a:pt x="1632" y="1316"/>
                      </a:lnTo>
                      <a:lnTo>
                        <a:pt x="1632" y="1310"/>
                      </a:lnTo>
                      <a:lnTo>
                        <a:pt x="1634" y="1294"/>
                      </a:lnTo>
                      <a:lnTo>
                        <a:pt x="1638" y="1286"/>
                      </a:lnTo>
                      <a:lnTo>
                        <a:pt x="1642" y="1280"/>
                      </a:lnTo>
                      <a:lnTo>
                        <a:pt x="1650" y="1274"/>
                      </a:lnTo>
                      <a:lnTo>
                        <a:pt x="1662" y="1272"/>
                      </a:lnTo>
                      <a:lnTo>
                        <a:pt x="1662" y="1272"/>
                      </a:lnTo>
                      <a:lnTo>
                        <a:pt x="1674" y="1272"/>
                      </a:lnTo>
                      <a:lnTo>
                        <a:pt x="1684" y="1268"/>
                      </a:lnTo>
                      <a:lnTo>
                        <a:pt x="1692" y="1264"/>
                      </a:lnTo>
                      <a:lnTo>
                        <a:pt x="1698" y="1258"/>
                      </a:lnTo>
                      <a:lnTo>
                        <a:pt x="1706" y="1248"/>
                      </a:lnTo>
                      <a:lnTo>
                        <a:pt x="1708" y="1244"/>
                      </a:lnTo>
                      <a:lnTo>
                        <a:pt x="1710" y="1212"/>
                      </a:lnTo>
                      <a:lnTo>
                        <a:pt x="1710" y="1212"/>
                      </a:lnTo>
                      <a:lnTo>
                        <a:pt x="1710" y="1206"/>
                      </a:lnTo>
                      <a:lnTo>
                        <a:pt x="1708" y="1192"/>
                      </a:lnTo>
                      <a:lnTo>
                        <a:pt x="1710" y="1184"/>
                      </a:lnTo>
                      <a:lnTo>
                        <a:pt x="1712" y="1176"/>
                      </a:lnTo>
                      <a:lnTo>
                        <a:pt x="1718" y="1170"/>
                      </a:lnTo>
                      <a:lnTo>
                        <a:pt x="1726" y="1166"/>
                      </a:lnTo>
                      <a:lnTo>
                        <a:pt x="1726" y="1166"/>
                      </a:lnTo>
                      <a:lnTo>
                        <a:pt x="1734" y="1162"/>
                      </a:lnTo>
                      <a:lnTo>
                        <a:pt x="1738" y="1156"/>
                      </a:lnTo>
                      <a:lnTo>
                        <a:pt x="1742" y="1148"/>
                      </a:lnTo>
                      <a:lnTo>
                        <a:pt x="1746" y="1142"/>
                      </a:lnTo>
                      <a:lnTo>
                        <a:pt x="1748" y="1130"/>
                      </a:lnTo>
                      <a:lnTo>
                        <a:pt x="1748" y="1124"/>
                      </a:lnTo>
                      <a:lnTo>
                        <a:pt x="1736" y="1078"/>
                      </a:lnTo>
                      <a:lnTo>
                        <a:pt x="1724" y="1052"/>
                      </a:lnTo>
                      <a:lnTo>
                        <a:pt x="1706" y="1022"/>
                      </a:lnTo>
                      <a:lnTo>
                        <a:pt x="1702" y="1004"/>
                      </a:lnTo>
                      <a:lnTo>
                        <a:pt x="1706" y="988"/>
                      </a:lnTo>
                      <a:lnTo>
                        <a:pt x="1632" y="878"/>
                      </a:lnTo>
                      <a:lnTo>
                        <a:pt x="1632" y="878"/>
                      </a:lnTo>
                      <a:lnTo>
                        <a:pt x="1632" y="876"/>
                      </a:lnTo>
                      <a:lnTo>
                        <a:pt x="1632" y="874"/>
                      </a:lnTo>
                      <a:lnTo>
                        <a:pt x="1628" y="868"/>
                      </a:lnTo>
                      <a:lnTo>
                        <a:pt x="1620" y="858"/>
                      </a:lnTo>
                      <a:lnTo>
                        <a:pt x="1600" y="842"/>
                      </a:lnTo>
                      <a:lnTo>
                        <a:pt x="1572" y="820"/>
                      </a:lnTo>
                      <a:lnTo>
                        <a:pt x="1528" y="790"/>
                      </a:lnTo>
                      <a:lnTo>
                        <a:pt x="1466" y="754"/>
                      </a:lnTo>
                      <a:lnTo>
                        <a:pt x="1486" y="752"/>
                      </a:lnTo>
                      <a:lnTo>
                        <a:pt x="1556" y="746"/>
                      </a:lnTo>
                      <a:lnTo>
                        <a:pt x="1606" y="746"/>
                      </a:lnTo>
                      <a:lnTo>
                        <a:pt x="1660" y="746"/>
                      </a:lnTo>
                      <a:lnTo>
                        <a:pt x="1712" y="740"/>
                      </a:lnTo>
                      <a:lnTo>
                        <a:pt x="1712" y="740"/>
                      </a:lnTo>
                      <a:lnTo>
                        <a:pt x="1734" y="732"/>
                      </a:lnTo>
                      <a:lnTo>
                        <a:pt x="1750" y="724"/>
                      </a:lnTo>
                      <a:lnTo>
                        <a:pt x="1758" y="718"/>
                      </a:lnTo>
                      <a:lnTo>
                        <a:pt x="1762" y="714"/>
                      </a:lnTo>
                      <a:lnTo>
                        <a:pt x="1762" y="714"/>
                      </a:lnTo>
                      <a:lnTo>
                        <a:pt x="1776" y="694"/>
                      </a:lnTo>
                      <a:lnTo>
                        <a:pt x="1786" y="680"/>
                      </a:lnTo>
                      <a:lnTo>
                        <a:pt x="1802" y="660"/>
                      </a:lnTo>
                      <a:lnTo>
                        <a:pt x="1802" y="660"/>
                      </a:lnTo>
                      <a:lnTo>
                        <a:pt x="1818" y="640"/>
                      </a:lnTo>
                      <a:lnTo>
                        <a:pt x="1826" y="624"/>
                      </a:lnTo>
                      <a:lnTo>
                        <a:pt x="1830" y="614"/>
                      </a:lnTo>
                      <a:lnTo>
                        <a:pt x="1830" y="612"/>
                      </a:lnTo>
                      <a:lnTo>
                        <a:pt x="1830" y="612"/>
                      </a:lnTo>
                      <a:lnTo>
                        <a:pt x="1834" y="594"/>
                      </a:lnTo>
                      <a:lnTo>
                        <a:pt x="1840" y="582"/>
                      </a:lnTo>
                      <a:lnTo>
                        <a:pt x="1842" y="578"/>
                      </a:lnTo>
                      <a:lnTo>
                        <a:pt x="1846" y="574"/>
                      </a:lnTo>
                      <a:lnTo>
                        <a:pt x="1846" y="574"/>
                      </a:lnTo>
                      <a:lnTo>
                        <a:pt x="1850" y="572"/>
                      </a:lnTo>
                      <a:lnTo>
                        <a:pt x="1854" y="564"/>
                      </a:lnTo>
                      <a:lnTo>
                        <a:pt x="1864" y="546"/>
                      </a:lnTo>
                      <a:lnTo>
                        <a:pt x="1868" y="536"/>
                      </a:lnTo>
                      <a:lnTo>
                        <a:pt x="1870" y="526"/>
                      </a:lnTo>
                      <a:lnTo>
                        <a:pt x="1870" y="518"/>
                      </a:lnTo>
                      <a:lnTo>
                        <a:pt x="1868" y="512"/>
                      </a:lnTo>
                      <a:lnTo>
                        <a:pt x="1868" y="512"/>
                      </a:lnTo>
                      <a:lnTo>
                        <a:pt x="1864" y="506"/>
                      </a:lnTo>
                      <a:lnTo>
                        <a:pt x="1864" y="498"/>
                      </a:lnTo>
                      <a:lnTo>
                        <a:pt x="1866" y="492"/>
                      </a:lnTo>
                      <a:lnTo>
                        <a:pt x="1868" y="486"/>
                      </a:lnTo>
                      <a:lnTo>
                        <a:pt x="1872" y="476"/>
                      </a:lnTo>
                      <a:lnTo>
                        <a:pt x="1876" y="472"/>
                      </a:lnTo>
                      <a:lnTo>
                        <a:pt x="1876" y="472"/>
                      </a:lnTo>
                      <a:lnTo>
                        <a:pt x="1888" y="462"/>
                      </a:lnTo>
                      <a:lnTo>
                        <a:pt x="1894" y="454"/>
                      </a:lnTo>
                      <a:lnTo>
                        <a:pt x="1894" y="450"/>
                      </a:lnTo>
                      <a:lnTo>
                        <a:pt x="1894" y="446"/>
                      </a:lnTo>
                      <a:lnTo>
                        <a:pt x="1894" y="446"/>
                      </a:lnTo>
                      <a:lnTo>
                        <a:pt x="1890" y="442"/>
                      </a:lnTo>
                      <a:lnTo>
                        <a:pt x="1890" y="434"/>
                      </a:lnTo>
                      <a:lnTo>
                        <a:pt x="1892" y="416"/>
                      </a:lnTo>
                      <a:lnTo>
                        <a:pt x="1898" y="394"/>
                      </a:lnTo>
                      <a:lnTo>
                        <a:pt x="1898" y="394"/>
                      </a:lnTo>
                      <a:lnTo>
                        <a:pt x="1914" y="374"/>
                      </a:lnTo>
                      <a:lnTo>
                        <a:pt x="1926" y="360"/>
                      </a:lnTo>
                      <a:lnTo>
                        <a:pt x="1928" y="354"/>
                      </a:lnTo>
                      <a:lnTo>
                        <a:pt x="1930" y="350"/>
                      </a:lnTo>
                      <a:lnTo>
                        <a:pt x="1930" y="350"/>
                      </a:lnTo>
                      <a:lnTo>
                        <a:pt x="1934" y="340"/>
                      </a:lnTo>
                      <a:lnTo>
                        <a:pt x="1944" y="324"/>
                      </a:lnTo>
                      <a:lnTo>
                        <a:pt x="1956" y="310"/>
                      </a:lnTo>
                      <a:lnTo>
                        <a:pt x="1964" y="304"/>
                      </a:lnTo>
                      <a:lnTo>
                        <a:pt x="1972" y="300"/>
                      </a:lnTo>
                      <a:lnTo>
                        <a:pt x="1972" y="300"/>
                      </a:lnTo>
                      <a:lnTo>
                        <a:pt x="1978" y="296"/>
                      </a:lnTo>
                      <a:lnTo>
                        <a:pt x="1986" y="290"/>
                      </a:lnTo>
                      <a:lnTo>
                        <a:pt x="1996" y="278"/>
                      </a:lnTo>
                      <a:lnTo>
                        <a:pt x="2004" y="264"/>
                      </a:lnTo>
                      <a:lnTo>
                        <a:pt x="2004" y="264"/>
                      </a:lnTo>
                      <a:lnTo>
                        <a:pt x="2010" y="252"/>
                      </a:lnTo>
                      <a:lnTo>
                        <a:pt x="2016" y="240"/>
                      </a:lnTo>
                      <a:lnTo>
                        <a:pt x="2020" y="236"/>
                      </a:lnTo>
                      <a:lnTo>
                        <a:pt x="2024" y="234"/>
                      </a:lnTo>
                      <a:lnTo>
                        <a:pt x="2024" y="234"/>
                      </a:lnTo>
                      <a:lnTo>
                        <a:pt x="2030" y="232"/>
                      </a:lnTo>
                      <a:lnTo>
                        <a:pt x="2034" y="226"/>
                      </a:lnTo>
                      <a:lnTo>
                        <a:pt x="2046" y="214"/>
                      </a:lnTo>
                      <a:lnTo>
                        <a:pt x="2056" y="198"/>
                      </a:lnTo>
                      <a:lnTo>
                        <a:pt x="2078" y="154"/>
                      </a:lnTo>
                      <a:lnTo>
                        <a:pt x="2090" y="112"/>
                      </a:lnTo>
                      <a:lnTo>
                        <a:pt x="2088" y="78"/>
                      </a:lnTo>
                      <a:close/>
                      <a:moveTo>
                        <a:pt x="1040" y="574"/>
                      </a:moveTo>
                      <a:lnTo>
                        <a:pt x="1040" y="574"/>
                      </a:lnTo>
                      <a:lnTo>
                        <a:pt x="1040" y="574"/>
                      </a:lnTo>
                      <a:lnTo>
                        <a:pt x="1040" y="574"/>
                      </a:lnTo>
                      <a:lnTo>
                        <a:pt x="1040" y="574"/>
                      </a:lnTo>
                      <a:close/>
                    </a:path>
                  </a:pathLst>
                </a:custGeom>
                <a:solidFill>
                  <a:schemeClr val="tx2">
                    <a:lumMod val="60000"/>
                    <a:lumOff val="40000"/>
                    <a:alpha val="10000"/>
                  </a:schemeClr>
                </a:solidFill>
                <a:ln w="9525">
                  <a:solidFill>
                    <a:schemeClr val="tx2">
                      <a:lumMod val="60000"/>
                      <a:lumOff val="40000"/>
                      <a:alpha val="9000"/>
                    </a:schemeClr>
                  </a:solidFill>
                  <a:round/>
                  <a:headEnd/>
                  <a:tailEnd/>
                </a:ln>
                <a:effectLst>
                  <a:glow rad="63500">
                    <a:schemeClr val="tx2">
                      <a:lumMod val="60000"/>
                      <a:lumOff val="40000"/>
                      <a:alpha val="28000"/>
                    </a:schemeClr>
                  </a:glow>
                  <a:softEdge rad="12700"/>
                </a:effectLst>
              </p:spPr>
              <p:txBody>
                <a:bodyPr vert="horz" wrap="square" lIns="91440" tIns="45720" rIns="91440" bIns="45720" numCol="1" anchor="t" anchorCtr="0" compatLnSpc="1">
                  <a:prstTxWarp prst="textNoShape">
                    <a:avLst/>
                  </a:prstTxWarp>
                </a:bodyPr>
                <a:lstStyle/>
                <a:p>
                  <a:endParaRPr lang="en-US"/>
                </a:p>
              </p:txBody>
            </p:sp>
          </p:grpSp>
          <p:grpSp>
            <p:nvGrpSpPr>
              <p:cNvPr id="141" name="Group 154"/>
              <p:cNvGrpSpPr>
                <a:grpSpLocks noChangeAspect="1"/>
              </p:cNvGrpSpPr>
              <p:nvPr/>
            </p:nvGrpSpPr>
            <p:grpSpPr>
              <a:xfrm rot="2047758">
                <a:off x="6509445" y="1366517"/>
                <a:ext cx="1457110" cy="1131216"/>
                <a:chOff x="381000" y="3581400"/>
                <a:chExt cx="3435350" cy="2667000"/>
              </a:xfrm>
              <a:solidFill>
                <a:schemeClr val="bg2">
                  <a:lumMod val="60000"/>
                  <a:lumOff val="40000"/>
                  <a:alpha val="18000"/>
                </a:schemeClr>
              </a:solidFill>
            </p:grpSpPr>
            <p:sp>
              <p:nvSpPr>
                <p:cNvPr id="167" name="Freeform 72"/>
                <p:cNvSpPr>
                  <a:spLocks/>
                </p:cNvSpPr>
                <p:nvPr/>
              </p:nvSpPr>
              <p:spPr bwMode="auto">
                <a:xfrm>
                  <a:off x="1644650" y="4162425"/>
                  <a:ext cx="441325" cy="657225"/>
                </a:xfrm>
                <a:custGeom>
                  <a:avLst/>
                  <a:gdLst/>
                  <a:ahLst/>
                  <a:cxnLst>
                    <a:cxn ang="0">
                      <a:pos x="276" y="414"/>
                    </a:cxn>
                    <a:cxn ang="0">
                      <a:pos x="276" y="414"/>
                    </a:cxn>
                    <a:cxn ang="0">
                      <a:pos x="278" y="414"/>
                    </a:cxn>
                    <a:cxn ang="0">
                      <a:pos x="278" y="412"/>
                    </a:cxn>
                    <a:cxn ang="0">
                      <a:pos x="278" y="412"/>
                    </a:cxn>
                    <a:cxn ang="0">
                      <a:pos x="270" y="396"/>
                    </a:cxn>
                    <a:cxn ang="0">
                      <a:pos x="54" y="60"/>
                    </a:cxn>
                    <a:cxn ang="0">
                      <a:pos x="54" y="60"/>
                    </a:cxn>
                    <a:cxn ang="0">
                      <a:pos x="38" y="32"/>
                    </a:cxn>
                    <a:cxn ang="0">
                      <a:pos x="36" y="28"/>
                    </a:cxn>
                    <a:cxn ang="0">
                      <a:pos x="36" y="28"/>
                    </a:cxn>
                    <a:cxn ang="0">
                      <a:pos x="26" y="14"/>
                    </a:cxn>
                    <a:cxn ang="0">
                      <a:pos x="14" y="4"/>
                    </a:cxn>
                    <a:cxn ang="0">
                      <a:pos x="10" y="2"/>
                    </a:cxn>
                    <a:cxn ang="0">
                      <a:pos x="10" y="2"/>
                    </a:cxn>
                    <a:cxn ang="0">
                      <a:pos x="6" y="0"/>
                    </a:cxn>
                    <a:cxn ang="0">
                      <a:pos x="2" y="0"/>
                    </a:cxn>
                    <a:cxn ang="0">
                      <a:pos x="0" y="2"/>
                    </a:cxn>
                    <a:cxn ang="0">
                      <a:pos x="0" y="6"/>
                    </a:cxn>
                    <a:cxn ang="0">
                      <a:pos x="0" y="6"/>
                    </a:cxn>
                    <a:cxn ang="0">
                      <a:pos x="4" y="18"/>
                    </a:cxn>
                    <a:cxn ang="0">
                      <a:pos x="12" y="28"/>
                    </a:cxn>
                    <a:cxn ang="0">
                      <a:pos x="12" y="28"/>
                    </a:cxn>
                    <a:cxn ang="0">
                      <a:pos x="22" y="36"/>
                    </a:cxn>
                    <a:cxn ang="0">
                      <a:pos x="30" y="48"/>
                    </a:cxn>
                    <a:cxn ang="0">
                      <a:pos x="264" y="402"/>
                    </a:cxn>
                    <a:cxn ang="0">
                      <a:pos x="264" y="402"/>
                    </a:cxn>
                    <a:cxn ang="0">
                      <a:pos x="270" y="410"/>
                    </a:cxn>
                    <a:cxn ang="0">
                      <a:pos x="276" y="414"/>
                    </a:cxn>
                    <a:cxn ang="0">
                      <a:pos x="276" y="414"/>
                    </a:cxn>
                  </a:cxnLst>
                  <a:rect l="0" t="0" r="r" b="b"/>
                  <a:pathLst>
                    <a:path w="278" h="414">
                      <a:moveTo>
                        <a:pt x="276" y="414"/>
                      </a:moveTo>
                      <a:lnTo>
                        <a:pt x="276" y="414"/>
                      </a:lnTo>
                      <a:lnTo>
                        <a:pt x="278" y="414"/>
                      </a:lnTo>
                      <a:lnTo>
                        <a:pt x="278" y="412"/>
                      </a:lnTo>
                      <a:lnTo>
                        <a:pt x="278" y="412"/>
                      </a:lnTo>
                      <a:lnTo>
                        <a:pt x="270" y="396"/>
                      </a:lnTo>
                      <a:lnTo>
                        <a:pt x="54" y="60"/>
                      </a:lnTo>
                      <a:lnTo>
                        <a:pt x="54" y="60"/>
                      </a:lnTo>
                      <a:lnTo>
                        <a:pt x="38" y="32"/>
                      </a:lnTo>
                      <a:lnTo>
                        <a:pt x="36" y="28"/>
                      </a:lnTo>
                      <a:lnTo>
                        <a:pt x="36" y="28"/>
                      </a:lnTo>
                      <a:lnTo>
                        <a:pt x="26" y="14"/>
                      </a:lnTo>
                      <a:lnTo>
                        <a:pt x="14" y="4"/>
                      </a:lnTo>
                      <a:lnTo>
                        <a:pt x="10" y="2"/>
                      </a:lnTo>
                      <a:lnTo>
                        <a:pt x="10" y="2"/>
                      </a:lnTo>
                      <a:lnTo>
                        <a:pt x="6" y="0"/>
                      </a:lnTo>
                      <a:lnTo>
                        <a:pt x="2" y="0"/>
                      </a:lnTo>
                      <a:lnTo>
                        <a:pt x="0" y="2"/>
                      </a:lnTo>
                      <a:lnTo>
                        <a:pt x="0" y="6"/>
                      </a:lnTo>
                      <a:lnTo>
                        <a:pt x="0" y="6"/>
                      </a:lnTo>
                      <a:lnTo>
                        <a:pt x="4" y="18"/>
                      </a:lnTo>
                      <a:lnTo>
                        <a:pt x="12" y="28"/>
                      </a:lnTo>
                      <a:lnTo>
                        <a:pt x="12" y="28"/>
                      </a:lnTo>
                      <a:lnTo>
                        <a:pt x="22" y="36"/>
                      </a:lnTo>
                      <a:lnTo>
                        <a:pt x="30" y="48"/>
                      </a:lnTo>
                      <a:lnTo>
                        <a:pt x="264" y="402"/>
                      </a:lnTo>
                      <a:lnTo>
                        <a:pt x="264" y="402"/>
                      </a:lnTo>
                      <a:lnTo>
                        <a:pt x="270" y="410"/>
                      </a:lnTo>
                      <a:lnTo>
                        <a:pt x="276" y="414"/>
                      </a:lnTo>
                      <a:lnTo>
                        <a:pt x="276" y="41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68" name="Freeform 73"/>
                <p:cNvSpPr>
                  <a:spLocks/>
                </p:cNvSpPr>
                <p:nvPr/>
              </p:nvSpPr>
              <p:spPr bwMode="auto">
                <a:xfrm>
                  <a:off x="2089150" y="4835525"/>
                  <a:ext cx="1588" cy="3175"/>
                </a:xfrm>
                <a:custGeom>
                  <a:avLst/>
                  <a:gdLst/>
                  <a:ahLst/>
                  <a:cxnLst>
                    <a:cxn ang="0">
                      <a:pos x="0" y="0"/>
                    </a:cxn>
                    <a:cxn ang="0">
                      <a:pos x="0" y="0"/>
                    </a:cxn>
                    <a:cxn ang="0">
                      <a:pos x="0" y="2"/>
                    </a:cxn>
                    <a:cxn ang="0">
                      <a:pos x="0" y="2"/>
                    </a:cxn>
                    <a:cxn ang="0">
                      <a:pos x="0" y="0"/>
                    </a:cxn>
                    <a:cxn ang="0">
                      <a:pos x="0" y="0"/>
                    </a:cxn>
                    <a:cxn ang="0">
                      <a:pos x="0" y="0"/>
                    </a:cxn>
                    <a:cxn ang="0">
                      <a:pos x="0" y="0"/>
                    </a:cxn>
                    <a:cxn ang="0">
                      <a:pos x="0" y="0"/>
                    </a:cxn>
                    <a:cxn ang="0">
                      <a:pos x="0" y="0"/>
                    </a:cxn>
                  </a:cxnLst>
                  <a:rect l="0" t="0" r="r" b="b"/>
                  <a:pathLst>
                    <a:path h="2">
                      <a:moveTo>
                        <a:pt x="0" y="0"/>
                      </a:moveTo>
                      <a:lnTo>
                        <a:pt x="0" y="0"/>
                      </a:lnTo>
                      <a:lnTo>
                        <a:pt x="0" y="2"/>
                      </a:lnTo>
                      <a:lnTo>
                        <a:pt x="0" y="2"/>
                      </a:lnTo>
                      <a:lnTo>
                        <a:pt x="0" y="0"/>
                      </a:lnTo>
                      <a:lnTo>
                        <a:pt x="0" y="0"/>
                      </a:lnTo>
                      <a:lnTo>
                        <a:pt x="0" y="0"/>
                      </a:lnTo>
                      <a:lnTo>
                        <a:pt x="0" y="0"/>
                      </a:lnTo>
                      <a:lnTo>
                        <a:pt x="0" y="0"/>
                      </a:lnTo>
                      <a:lnTo>
                        <a:pt x="0"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69" name="Freeform 74"/>
                <p:cNvSpPr>
                  <a:spLocks/>
                </p:cNvSpPr>
                <p:nvPr/>
              </p:nvSpPr>
              <p:spPr bwMode="auto">
                <a:xfrm>
                  <a:off x="2117725" y="4162425"/>
                  <a:ext cx="444500" cy="657225"/>
                </a:xfrm>
                <a:custGeom>
                  <a:avLst/>
                  <a:gdLst/>
                  <a:ahLst/>
                  <a:cxnLst>
                    <a:cxn ang="0">
                      <a:pos x="4" y="414"/>
                    </a:cxn>
                    <a:cxn ang="0">
                      <a:pos x="4" y="414"/>
                    </a:cxn>
                    <a:cxn ang="0">
                      <a:pos x="8" y="410"/>
                    </a:cxn>
                    <a:cxn ang="0">
                      <a:pos x="16" y="402"/>
                    </a:cxn>
                    <a:cxn ang="0">
                      <a:pos x="248" y="48"/>
                    </a:cxn>
                    <a:cxn ang="0">
                      <a:pos x="248" y="48"/>
                    </a:cxn>
                    <a:cxn ang="0">
                      <a:pos x="258" y="36"/>
                    </a:cxn>
                    <a:cxn ang="0">
                      <a:pos x="266" y="28"/>
                    </a:cxn>
                    <a:cxn ang="0">
                      <a:pos x="266" y="28"/>
                    </a:cxn>
                    <a:cxn ang="0">
                      <a:pos x="274" y="18"/>
                    </a:cxn>
                    <a:cxn ang="0">
                      <a:pos x="280" y="6"/>
                    </a:cxn>
                    <a:cxn ang="0">
                      <a:pos x="280" y="6"/>
                    </a:cxn>
                    <a:cxn ang="0">
                      <a:pos x="280" y="2"/>
                    </a:cxn>
                    <a:cxn ang="0">
                      <a:pos x="278" y="0"/>
                    </a:cxn>
                    <a:cxn ang="0">
                      <a:pos x="274" y="0"/>
                    </a:cxn>
                    <a:cxn ang="0">
                      <a:pos x="268" y="2"/>
                    </a:cxn>
                    <a:cxn ang="0">
                      <a:pos x="266" y="4"/>
                    </a:cxn>
                    <a:cxn ang="0">
                      <a:pos x="266" y="4"/>
                    </a:cxn>
                    <a:cxn ang="0">
                      <a:pos x="254" y="14"/>
                    </a:cxn>
                    <a:cxn ang="0">
                      <a:pos x="244" y="28"/>
                    </a:cxn>
                    <a:cxn ang="0">
                      <a:pos x="240" y="32"/>
                    </a:cxn>
                    <a:cxn ang="0">
                      <a:pos x="240" y="32"/>
                    </a:cxn>
                    <a:cxn ang="0">
                      <a:pos x="224" y="60"/>
                    </a:cxn>
                    <a:cxn ang="0">
                      <a:pos x="10" y="396"/>
                    </a:cxn>
                    <a:cxn ang="0">
                      <a:pos x="10" y="396"/>
                    </a:cxn>
                    <a:cxn ang="0">
                      <a:pos x="0" y="412"/>
                    </a:cxn>
                    <a:cxn ang="0">
                      <a:pos x="0" y="412"/>
                    </a:cxn>
                    <a:cxn ang="0">
                      <a:pos x="0" y="414"/>
                    </a:cxn>
                    <a:cxn ang="0">
                      <a:pos x="0" y="414"/>
                    </a:cxn>
                    <a:cxn ang="0">
                      <a:pos x="4" y="414"/>
                    </a:cxn>
                    <a:cxn ang="0">
                      <a:pos x="4" y="414"/>
                    </a:cxn>
                  </a:cxnLst>
                  <a:rect l="0" t="0" r="r" b="b"/>
                  <a:pathLst>
                    <a:path w="280" h="414">
                      <a:moveTo>
                        <a:pt x="4" y="414"/>
                      </a:moveTo>
                      <a:lnTo>
                        <a:pt x="4" y="414"/>
                      </a:lnTo>
                      <a:lnTo>
                        <a:pt x="8" y="410"/>
                      </a:lnTo>
                      <a:lnTo>
                        <a:pt x="16" y="402"/>
                      </a:lnTo>
                      <a:lnTo>
                        <a:pt x="248" y="48"/>
                      </a:lnTo>
                      <a:lnTo>
                        <a:pt x="248" y="48"/>
                      </a:lnTo>
                      <a:lnTo>
                        <a:pt x="258" y="36"/>
                      </a:lnTo>
                      <a:lnTo>
                        <a:pt x="266" y="28"/>
                      </a:lnTo>
                      <a:lnTo>
                        <a:pt x="266" y="28"/>
                      </a:lnTo>
                      <a:lnTo>
                        <a:pt x="274" y="18"/>
                      </a:lnTo>
                      <a:lnTo>
                        <a:pt x="280" y="6"/>
                      </a:lnTo>
                      <a:lnTo>
                        <a:pt x="280" y="6"/>
                      </a:lnTo>
                      <a:lnTo>
                        <a:pt x="280" y="2"/>
                      </a:lnTo>
                      <a:lnTo>
                        <a:pt x="278" y="0"/>
                      </a:lnTo>
                      <a:lnTo>
                        <a:pt x="274" y="0"/>
                      </a:lnTo>
                      <a:lnTo>
                        <a:pt x="268" y="2"/>
                      </a:lnTo>
                      <a:lnTo>
                        <a:pt x="266" y="4"/>
                      </a:lnTo>
                      <a:lnTo>
                        <a:pt x="266" y="4"/>
                      </a:lnTo>
                      <a:lnTo>
                        <a:pt x="254" y="14"/>
                      </a:lnTo>
                      <a:lnTo>
                        <a:pt x="244" y="28"/>
                      </a:lnTo>
                      <a:lnTo>
                        <a:pt x="240" y="32"/>
                      </a:lnTo>
                      <a:lnTo>
                        <a:pt x="240" y="32"/>
                      </a:lnTo>
                      <a:lnTo>
                        <a:pt x="224" y="60"/>
                      </a:lnTo>
                      <a:lnTo>
                        <a:pt x="10" y="396"/>
                      </a:lnTo>
                      <a:lnTo>
                        <a:pt x="10" y="396"/>
                      </a:lnTo>
                      <a:lnTo>
                        <a:pt x="0" y="412"/>
                      </a:lnTo>
                      <a:lnTo>
                        <a:pt x="0" y="412"/>
                      </a:lnTo>
                      <a:lnTo>
                        <a:pt x="0" y="414"/>
                      </a:lnTo>
                      <a:lnTo>
                        <a:pt x="0" y="414"/>
                      </a:lnTo>
                      <a:lnTo>
                        <a:pt x="4" y="414"/>
                      </a:lnTo>
                      <a:lnTo>
                        <a:pt x="4" y="41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0" name="Freeform 75"/>
                <p:cNvSpPr>
                  <a:spLocks noEditPoints="1"/>
                </p:cNvSpPr>
                <p:nvPr/>
              </p:nvSpPr>
              <p:spPr bwMode="auto">
                <a:xfrm>
                  <a:off x="381000" y="3581400"/>
                  <a:ext cx="3435350" cy="2667000"/>
                </a:xfrm>
                <a:custGeom>
                  <a:avLst/>
                  <a:gdLst/>
                  <a:ahLst/>
                  <a:cxnLst>
                    <a:cxn ang="0">
                      <a:pos x="2160" y="44"/>
                    </a:cxn>
                    <a:cxn ang="0">
                      <a:pos x="2102" y="6"/>
                    </a:cxn>
                    <a:cxn ang="0">
                      <a:pos x="1752" y="118"/>
                    </a:cxn>
                    <a:cxn ang="0">
                      <a:pos x="1142" y="870"/>
                    </a:cxn>
                    <a:cxn ang="0">
                      <a:pos x="1126" y="832"/>
                    </a:cxn>
                    <a:cxn ang="0">
                      <a:pos x="1126" y="794"/>
                    </a:cxn>
                    <a:cxn ang="0">
                      <a:pos x="1100" y="780"/>
                    </a:cxn>
                    <a:cxn ang="0">
                      <a:pos x="1080" y="778"/>
                    </a:cxn>
                    <a:cxn ang="0">
                      <a:pos x="1068" y="788"/>
                    </a:cxn>
                    <a:cxn ang="0">
                      <a:pos x="1034" y="802"/>
                    </a:cxn>
                    <a:cxn ang="0">
                      <a:pos x="1024" y="846"/>
                    </a:cxn>
                    <a:cxn ang="0">
                      <a:pos x="690" y="370"/>
                    </a:cxn>
                    <a:cxn ang="0">
                      <a:pos x="118" y="0"/>
                    </a:cxn>
                    <a:cxn ang="0">
                      <a:pos x="32" y="18"/>
                    </a:cxn>
                    <a:cxn ang="0">
                      <a:pos x="2" y="64"/>
                    </a:cxn>
                    <a:cxn ang="0">
                      <a:pos x="108" y="686"/>
                    </a:cxn>
                    <a:cxn ang="0">
                      <a:pos x="348" y="952"/>
                    </a:cxn>
                    <a:cxn ang="0">
                      <a:pos x="504" y="1020"/>
                    </a:cxn>
                    <a:cxn ang="0">
                      <a:pos x="346" y="1198"/>
                    </a:cxn>
                    <a:cxn ang="0">
                      <a:pos x="330" y="1284"/>
                    </a:cxn>
                    <a:cxn ang="0">
                      <a:pos x="372" y="1442"/>
                    </a:cxn>
                    <a:cxn ang="0">
                      <a:pos x="406" y="1476"/>
                    </a:cxn>
                    <a:cxn ang="0">
                      <a:pos x="436" y="1500"/>
                    </a:cxn>
                    <a:cxn ang="0">
                      <a:pos x="478" y="1550"/>
                    </a:cxn>
                    <a:cxn ang="0">
                      <a:pos x="516" y="1562"/>
                    </a:cxn>
                    <a:cxn ang="0">
                      <a:pos x="558" y="1608"/>
                    </a:cxn>
                    <a:cxn ang="0">
                      <a:pos x="622" y="1636"/>
                    </a:cxn>
                    <a:cxn ang="0">
                      <a:pos x="708" y="1676"/>
                    </a:cxn>
                    <a:cxn ang="0">
                      <a:pos x="742" y="1660"/>
                    </a:cxn>
                    <a:cxn ang="0">
                      <a:pos x="836" y="1606"/>
                    </a:cxn>
                    <a:cxn ang="0">
                      <a:pos x="892" y="1528"/>
                    </a:cxn>
                    <a:cxn ang="0">
                      <a:pos x="1012" y="1188"/>
                    </a:cxn>
                    <a:cxn ang="0">
                      <a:pos x="1016" y="1342"/>
                    </a:cxn>
                    <a:cxn ang="0">
                      <a:pos x="1018" y="1494"/>
                    </a:cxn>
                    <a:cxn ang="0">
                      <a:pos x="1120" y="1598"/>
                    </a:cxn>
                    <a:cxn ang="0">
                      <a:pos x="1146" y="1430"/>
                    </a:cxn>
                    <a:cxn ang="0">
                      <a:pos x="1128" y="1158"/>
                    </a:cxn>
                    <a:cxn ang="0">
                      <a:pos x="1150" y="1176"/>
                    </a:cxn>
                    <a:cxn ang="0">
                      <a:pos x="1274" y="1528"/>
                    </a:cxn>
                    <a:cxn ang="0">
                      <a:pos x="1370" y="1646"/>
                    </a:cxn>
                    <a:cxn ang="0">
                      <a:pos x="1424" y="1660"/>
                    </a:cxn>
                    <a:cxn ang="0">
                      <a:pos x="1458" y="1676"/>
                    </a:cxn>
                    <a:cxn ang="0">
                      <a:pos x="1544" y="1636"/>
                    </a:cxn>
                    <a:cxn ang="0">
                      <a:pos x="1608" y="1608"/>
                    </a:cxn>
                    <a:cxn ang="0">
                      <a:pos x="1650" y="1562"/>
                    </a:cxn>
                    <a:cxn ang="0">
                      <a:pos x="1688" y="1550"/>
                    </a:cxn>
                    <a:cxn ang="0">
                      <a:pos x="1730" y="1500"/>
                    </a:cxn>
                    <a:cxn ang="0">
                      <a:pos x="1760" y="1476"/>
                    </a:cxn>
                    <a:cxn ang="0">
                      <a:pos x="1794" y="1442"/>
                    </a:cxn>
                    <a:cxn ang="0">
                      <a:pos x="1836" y="1284"/>
                    </a:cxn>
                    <a:cxn ang="0">
                      <a:pos x="1820" y="1198"/>
                    </a:cxn>
                    <a:cxn ang="0">
                      <a:pos x="1662" y="1020"/>
                    </a:cxn>
                    <a:cxn ang="0">
                      <a:pos x="1882" y="942"/>
                    </a:cxn>
                    <a:cxn ang="0">
                      <a:pos x="2086" y="544"/>
                    </a:cxn>
                    <a:cxn ang="0">
                      <a:pos x="1076" y="792"/>
                    </a:cxn>
                  </a:cxnLst>
                  <a:rect l="0" t="0" r="r" b="b"/>
                  <a:pathLst>
                    <a:path w="2164" h="1680">
                      <a:moveTo>
                        <a:pt x="2162" y="70"/>
                      </a:moveTo>
                      <a:lnTo>
                        <a:pt x="2162" y="70"/>
                      </a:lnTo>
                      <a:lnTo>
                        <a:pt x="2164" y="64"/>
                      </a:lnTo>
                      <a:lnTo>
                        <a:pt x="2164" y="60"/>
                      </a:lnTo>
                      <a:lnTo>
                        <a:pt x="2164" y="52"/>
                      </a:lnTo>
                      <a:lnTo>
                        <a:pt x="2160" y="44"/>
                      </a:lnTo>
                      <a:lnTo>
                        <a:pt x="2156" y="36"/>
                      </a:lnTo>
                      <a:lnTo>
                        <a:pt x="2146" y="28"/>
                      </a:lnTo>
                      <a:lnTo>
                        <a:pt x="2134" y="18"/>
                      </a:lnTo>
                      <a:lnTo>
                        <a:pt x="2134" y="18"/>
                      </a:lnTo>
                      <a:lnTo>
                        <a:pt x="2118" y="12"/>
                      </a:lnTo>
                      <a:lnTo>
                        <a:pt x="2102" y="6"/>
                      </a:lnTo>
                      <a:lnTo>
                        <a:pt x="2086" y="4"/>
                      </a:lnTo>
                      <a:lnTo>
                        <a:pt x="2072" y="2"/>
                      </a:lnTo>
                      <a:lnTo>
                        <a:pt x="2048" y="0"/>
                      </a:lnTo>
                      <a:lnTo>
                        <a:pt x="2038" y="0"/>
                      </a:lnTo>
                      <a:lnTo>
                        <a:pt x="1904" y="40"/>
                      </a:lnTo>
                      <a:lnTo>
                        <a:pt x="1752" y="118"/>
                      </a:lnTo>
                      <a:lnTo>
                        <a:pt x="1598" y="244"/>
                      </a:lnTo>
                      <a:lnTo>
                        <a:pt x="1476" y="370"/>
                      </a:lnTo>
                      <a:lnTo>
                        <a:pt x="1312" y="580"/>
                      </a:lnTo>
                      <a:lnTo>
                        <a:pt x="1216" y="732"/>
                      </a:lnTo>
                      <a:lnTo>
                        <a:pt x="1160" y="836"/>
                      </a:lnTo>
                      <a:lnTo>
                        <a:pt x="1142" y="870"/>
                      </a:lnTo>
                      <a:lnTo>
                        <a:pt x="1142" y="870"/>
                      </a:lnTo>
                      <a:lnTo>
                        <a:pt x="1142" y="860"/>
                      </a:lnTo>
                      <a:lnTo>
                        <a:pt x="1142" y="860"/>
                      </a:lnTo>
                      <a:lnTo>
                        <a:pt x="1142" y="856"/>
                      </a:lnTo>
                      <a:lnTo>
                        <a:pt x="1138" y="848"/>
                      </a:lnTo>
                      <a:lnTo>
                        <a:pt x="1126" y="832"/>
                      </a:lnTo>
                      <a:lnTo>
                        <a:pt x="1126" y="832"/>
                      </a:lnTo>
                      <a:lnTo>
                        <a:pt x="1132" y="822"/>
                      </a:lnTo>
                      <a:lnTo>
                        <a:pt x="1134" y="812"/>
                      </a:lnTo>
                      <a:lnTo>
                        <a:pt x="1134" y="812"/>
                      </a:lnTo>
                      <a:lnTo>
                        <a:pt x="1132" y="802"/>
                      </a:lnTo>
                      <a:lnTo>
                        <a:pt x="1126" y="794"/>
                      </a:lnTo>
                      <a:lnTo>
                        <a:pt x="1118" y="788"/>
                      </a:lnTo>
                      <a:lnTo>
                        <a:pt x="1108" y="786"/>
                      </a:lnTo>
                      <a:lnTo>
                        <a:pt x="1108" y="786"/>
                      </a:lnTo>
                      <a:lnTo>
                        <a:pt x="1104" y="786"/>
                      </a:lnTo>
                      <a:lnTo>
                        <a:pt x="1108" y="780"/>
                      </a:lnTo>
                      <a:lnTo>
                        <a:pt x="1100" y="780"/>
                      </a:lnTo>
                      <a:lnTo>
                        <a:pt x="1094" y="780"/>
                      </a:lnTo>
                      <a:lnTo>
                        <a:pt x="1094" y="780"/>
                      </a:lnTo>
                      <a:lnTo>
                        <a:pt x="1086" y="774"/>
                      </a:lnTo>
                      <a:lnTo>
                        <a:pt x="1086" y="776"/>
                      </a:lnTo>
                      <a:lnTo>
                        <a:pt x="1084" y="774"/>
                      </a:lnTo>
                      <a:lnTo>
                        <a:pt x="1080" y="778"/>
                      </a:lnTo>
                      <a:lnTo>
                        <a:pt x="1074" y="776"/>
                      </a:lnTo>
                      <a:lnTo>
                        <a:pt x="1074" y="780"/>
                      </a:lnTo>
                      <a:lnTo>
                        <a:pt x="1068" y="780"/>
                      </a:lnTo>
                      <a:lnTo>
                        <a:pt x="1064" y="780"/>
                      </a:lnTo>
                      <a:lnTo>
                        <a:pt x="1068" y="788"/>
                      </a:lnTo>
                      <a:lnTo>
                        <a:pt x="1068" y="788"/>
                      </a:lnTo>
                      <a:lnTo>
                        <a:pt x="1068" y="788"/>
                      </a:lnTo>
                      <a:lnTo>
                        <a:pt x="1058" y="786"/>
                      </a:lnTo>
                      <a:lnTo>
                        <a:pt x="1058" y="786"/>
                      </a:lnTo>
                      <a:lnTo>
                        <a:pt x="1048" y="788"/>
                      </a:lnTo>
                      <a:lnTo>
                        <a:pt x="1040" y="794"/>
                      </a:lnTo>
                      <a:lnTo>
                        <a:pt x="1034" y="802"/>
                      </a:lnTo>
                      <a:lnTo>
                        <a:pt x="1032" y="812"/>
                      </a:lnTo>
                      <a:lnTo>
                        <a:pt x="1032" y="812"/>
                      </a:lnTo>
                      <a:lnTo>
                        <a:pt x="1034" y="820"/>
                      </a:lnTo>
                      <a:lnTo>
                        <a:pt x="1036" y="828"/>
                      </a:lnTo>
                      <a:lnTo>
                        <a:pt x="1036" y="828"/>
                      </a:lnTo>
                      <a:lnTo>
                        <a:pt x="1024" y="846"/>
                      </a:lnTo>
                      <a:lnTo>
                        <a:pt x="1020" y="854"/>
                      </a:lnTo>
                      <a:lnTo>
                        <a:pt x="1018" y="860"/>
                      </a:lnTo>
                      <a:lnTo>
                        <a:pt x="1006" y="836"/>
                      </a:lnTo>
                      <a:lnTo>
                        <a:pt x="950" y="732"/>
                      </a:lnTo>
                      <a:lnTo>
                        <a:pt x="854" y="580"/>
                      </a:lnTo>
                      <a:lnTo>
                        <a:pt x="690" y="370"/>
                      </a:lnTo>
                      <a:lnTo>
                        <a:pt x="568" y="244"/>
                      </a:lnTo>
                      <a:lnTo>
                        <a:pt x="412" y="118"/>
                      </a:lnTo>
                      <a:lnTo>
                        <a:pt x="262" y="40"/>
                      </a:lnTo>
                      <a:lnTo>
                        <a:pt x="128" y="0"/>
                      </a:lnTo>
                      <a:lnTo>
                        <a:pt x="128" y="0"/>
                      </a:lnTo>
                      <a:lnTo>
                        <a:pt x="118" y="0"/>
                      </a:lnTo>
                      <a:lnTo>
                        <a:pt x="94" y="2"/>
                      </a:lnTo>
                      <a:lnTo>
                        <a:pt x="80" y="4"/>
                      </a:lnTo>
                      <a:lnTo>
                        <a:pt x="64" y="6"/>
                      </a:lnTo>
                      <a:lnTo>
                        <a:pt x="48" y="12"/>
                      </a:lnTo>
                      <a:lnTo>
                        <a:pt x="32" y="18"/>
                      </a:lnTo>
                      <a:lnTo>
                        <a:pt x="32" y="18"/>
                      </a:lnTo>
                      <a:lnTo>
                        <a:pt x="20" y="28"/>
                      </a:lnTo>
                      <a:lnTo>
                        <a:pt x="10" y="36"/>
                      </a:lnTo>
                      <a:lnTo>
                        <a:pt x="6" y="44"/>
                      </a:lnTo>
                      <a:lnTo>
                        <a:pt x="2" y="52"/>
                      </a:lnTo>
                      <a:lnTo>
                        <a:pt x="2" y="60"/>
                      </a:lnTo>
                      <a:lnTo>
                        <a:pt x="2" y="64"/>
                      </a:lnTo>
                      <a:lnTo>
                        <a:pt x="4" y="70"/>
                      </a:lnTo>
                      <a:lnTo>
                        <a:pt x="0" y="114"/>
                      </a:lnTo>
                      <a:lnTo>
                        <a:pt x="12" y="226"/>
                      </a:lnTo>
                      <a:lnTo>
                        <a:pt x="58" y="452"/>
                      </a:lnTo>
                      <a:lnTo>
                        <a:pt x="80" y="544"/>
                      </a:lnTo>
                      <a:lnTo>
                        <a:pt x="108" y="686"/>
                      </a:lnTo>
                      <a:lnTo>
                        <a:pt x="122" y="734"/>
                      </a:lnTo>
                      <a:lnTo>
                        <a:pt x="154" y="810"/>
                      </a:lnTo>
                      <a:lnTo>
                        <a:pt x="196" y="876"/>
                      </a:lnTo>
                      <a:lnTo>
                        <a:pt x="240" y="918"/>
                      </a:lnTo>
                      <a:lnTo>
                        <a:pt x="284" y="942"/>
                      </a:lnTo>
                      <a:lnTo>
                        <a:pt x="348" y="952"/>
                      </a:lnTo>
                      <a:lnTo>
                        <a:pt x="410" y="960"/>
                      </a:lnTo>
                      <a:lnTo>
                        <a:pt x="622" y="978"/>
                      </a:lnTo>
                      <a:lnTo>
                        <a:pt x="622" y="978"/>
                      </a:lnTo>
                      <a:lnTo>
                        <a:pt x="580" y="992"/>
                      </a:lnTo>
                      <a:lnTo>
                        <a:pt x="538" y="1006"/>
                      </a:lnTo>
                      <a:lnTo>
                        <a:pt x="504" y="1020"/>
                      </a:lnTo>
                      <a:lnTo>
                        <a:pt x="486" y="1028"/>
                      </a:lnTo>
                      <a:lnTo>
                        <a:pt x="486" y="1028"/>
                      </a:lnTo>
                      <a:lnTo>
                        <a:pt x="444" y="1066"/>
                      </a:lnTo>
                      <a:lnTo>
                        <a:pt x="410" y="1098"/>
                      </a:lnTo>
                      <a:lnTo>
                        <a:pt x="346" y="1198"/>
                      </a:lnTo>
                      <a:lnTo>
                        <a:pt x="346" y="1198"/>
                      </a:lnTo>
                      <a:lnTo>
                        <a:pt x="338" y="1222"/>
                      </a:lnTo>
                      <a:lnTo>
                        <a:pt x="330" y="1242"/>
                      </a:lnTo>
                      <a:lnTo>
                        <a:pt x="326" y="1256"/>
                      </a:lnTo>
                      <a:lnTo>
                        <a:pt x="326" y="1256"/>
                      </a:lnTo>
                      <a:lnTo>
                        <a:pt x="326" y="1270"/>
                      </a:lnTo>
                      <a:lnTo>
                        <a:pt x="330" y="1284"/>
                      </a:lnTo>
                      <a:lnTo>
                        <a:pt x="334" y="1302"/>
                      </a:lnTo>
                      <a:lnTo>
                        <a:pt x="334" y="1346"/>
                      </a:lnTo>
                      <a:lnTo>
                        <a:pt x="358" y="1386"/>
                      </a:lnTo>
                      <a:lnTo>
                        <a:pt x="370" y="1438"/>
                      </a:lnTo>
                      <a:lnTo>
                        <a:pt x="370" y="1438"/>
                      </a:lnTo>
                      <a:lnTo>
                        <a:pt x="372" y="1442"/>
                      </a:lnTo>
                      <a:lnTo>
                        <a:pt x="376" y="1454"/>
                      </a:lnTo>
                      <a:lnTo>
                        <a:pt x="380" y="1460"/>
                      </a:lnTo>
                      <a:lnTo>
                        <a:pt x="386" y="1466"/>
                      </a:lnTo>
                      <a:lnTo>
                        <a:pt x="396" y="1472"/>
                      </a:lnTo>
                      <a:lnTo>
                        <a:pt x="406" y="1476"/>
                      </a:lnTo>
                      <a:lnTo>
                        <a:pt x="406" y="1476"/>
                      </a:lnTo>
                      <a:lnTo>
                        <a:pt x="418" y="1480"/>
                      </a:lnTo>
                      <a:lnTo>
                        <a:pt x="424" y="1484"/>
                      </a:lnTo>
                      <a:lnTo>
                        <a:pt x="430" y="1488"/>
                      </a:lnTo>
                      <a:lnTo>
                        <a:pt x="434" y="1492"/>
                      </a:lnTo>
                      <a:lnTo>
                        <a:pt x="436" y="1498"/>
                      </a:lnTo>
                      <a:lnTo>
                        <a:pt x="436" y="1500"/>
                      </a:lnTo>
                      <a:lnTo>
                        <a:pt x="436" y="1500"/>
                      </a:lnTo>
                      <a:lnTo>
                        <a:pt x="444" y="1514"/>
                      </a:lnTo>
                      <a:lnTo>
                        <a:pt x="458" y="1534"/>
                      </a:lnTo>
                      <a:lnTo>
                        <a:pt x="458" y="1534"/>
                      </a:lnTo>
                      <a:lnTo>
                        <a:pt x="466" y="1540"/>
                      </a:lnTo>
                      <a:lnTo>
                        <a:pt x="478" y="1550"/>
                      </a:lnTo>
                      <a:lnTo>
                        <a:pt x="490" y="1556"/>
                      </a:lnTo>
                      <a:lnTo>
                        <a:pt x="498" y="1558"/>
                      </a:lnTo>
                      <a:lnTo>
                        <a:pt x="504" y="1558"/>
                      </a:lnTo>
                      <a:lnTo>
                        <a:pt x="504" y="1558"/>
                      </a:lnTo>
                      <a:lnTo>
                        <a:pt x="510" y="1558"/>
                      </a:lnTo>
                      <a:lnTo>
                        <a:pt x="516" y="1562"/>
                      </a:lnTo>
                      <a:lnTo>
                        <a:pt x="528" y="1572"/>
                      </a:lnTo>
                      <a:lnTo>
                        <a:pt x="536" y="1582"/>
                      </a:lnTo>
                      <a:lnTo>
                        <a:pt x="540" y="1588"/>
                      </a:lnTo>
                      <a:lnTo>
                        <a:pt x="540" y="1588"/>
                      </a:lnTo>
                      <a:lnTo>
                        <a:pt x="548" y="1598"/>
                      </a:lnTo>
                      <a:lnTo>
                        <a:pt x="558" y="1608"/>
                      </a:lnTo>
                      <a:lnTo>
                        <a:pt x="564" y="1612"/>
                      </a:lnTo>
                      <a:lnTo>
                        <a:pt x="570" y="1614"/>
                      </a:lnTo>
                      <a:lnTo>
                        <a:pt x="570" y="1614"/>
                      </a:lnTo>
                      <a:lnTo>
                        <a:pt x="586" y="1618"/>
                      </a:lnTo>
                      <a:lnTo>
                        <a:pt x="602" y="1626"/>
                      </a:lnTo>
                      <a:lnTo>
                        <a:pt x="622" y="1636"/>
                      </a:lnTo>
                      <a:lnTo>
                        <a:pt x="648" y="1656"/>
                      </a:lnTo>
                      <a:lnTo>
                        <a:pt x="676" y="1678"/>
                      </a:lnTo>
                      <a:lnTo>
                        <a:pt x="676" y="1678"/>
                      </a:lnTo>
                      <a:lnTo>
                        <a:pt x="682" y="1678"/>
                      </a:lnTo>
                      <a:lnTo>
                        <a:pt x="694" y="1680"/>
                      </a:lnTo>
                      <a:lnTo>
                        <a:pt x="708" y="1676"/>
                      </a:lnTo>
                      <a:lnTo>
                        <a:pt x="716" y="1674"/>
                      </a:lnTo>
                      <a:lnTo>
                        <a:pt x="724" y="1670"/>
                      </a:lnTo>
                      <a:lnTo>
                        <a:pt x="724" y="1670"/>
                      </a:lnTo>
                      <a:lnTo>
                        <a:pt x="730" y="1664"/>
                      </a:lnTo>
                      <a:lnTo>
                        <a:pt x="736" y="1662"/>
                      </a:lnTo>
                      <a:lnTo>
                        <a:pt x="742" y="1660"/>
                      </a:lnTo>
                      <a:lnTo>
                        <a:pt x="746" y="1660"/>
                      </a:lnTo>
                      <a:lnTo>
                        <a:pt x="754" y="1664"/>
                      </a:lnTo>
                      <a:lnTo>
                        <a:pt x="756" y="1664"/>
                      </a:lnTo>
                      <a:lnTo>
                        <a:pt x="772" y="1662"/>
                      </a:lnTo>
                      <a:lnTo>
                        <a:pt x="796" y="1646"/>
                      </a:lnTo>
                      <a:lnTo>
                        <a:pt x="836" y="1606"/>
                      </a:lnTo>
                      <a:lnTo>
                        <a:pt x="836" y="1606"/>
                      </a:lnTo>
                      <a:lnTo>
                        <a:pt x="840" y="1602"/>
                      </a:lnTo>
                      <a:lnTo>
                        <a:pt x="852" y="1588"/>
                      </a:lnTo>
                      <a:lnTo>
                        <a:pt x="870" y="1564"/>
                      </a:lnTo>
                      <a:lnTo>
                        <a:pt x="892" y="1528"/>
                      </a:lnTo>
                      <a:lnTo>
                        <a:pt x="892" y="1528"/>
                      </a:lnTo>
                      <a:lnTo>
                        <a:pt x="914" y="1478"/>
                      </a:lnTo>
                      <a:lnTo>
                        <a:pt x="938" y="1424"/>
                      </a:lnTo>
                      <a:lnTo>
                        <a:pt x="964" y="1362"/>
                      </a:lnTo>
                      <a:lnTo>
                        <a:pt x="964" y="1362"/>
                      </a:lnTo>
                      <a:lnTo>
                        <a:pt x="988" y="1268"/>
                      </a:lnTo>
                      <a:lnTo>
                        <a:pt x="1012" y="1188"/>
                      </a:lnTo>
                      <a:lnTo>
                        <a:pt x="1034" y="1116"/>
                      </a:lnTo>
                      <a:lnTo>
                        <a:pt x="1032" y="1158"/>
                      </a:lnTo>
                      <a:lnTo>
                        <a:pt x="1024" y="1232"/>
                      </a:lnTo>
                      <a:lnTo>
                        <a:pt x="1026" y="1256"/>
                      </a:lnTo>
                      <a:lnTo>
                        <a:pt x="1016" y="1290"/>
                      </a:lnTo>
                      <a:lnTo>
                        <a:pt x="1016" y="1342"/>
                      </a:lnTo>
                      <a:lnTo>
                        <a:pt x="1016" y="1356"/>
                      </a:lnTo>
                      <a:lnTo>
                        <a:pt x="1016" y="1430"/>
                      </a:lnTo>
                      <a:lnTo>
                        <a:pt x="1026" y="1436"/>
                      </a:lnTo>
                      <a:lnTo>
                        <a:pt x="1026" y="1446"/>
                      </a:lnTo>
                      <a:lnTo>
                        <a:pt x="1016" y="1458"/>
                      </a:lnTo>
                      <a:lnTo>
                        <a:pt x="1018" y="1494"/>
                      </a:lnTo>
                      <a:lnTo>
                        <a:pt x="1018" y="1552"/>
                      </a:lnTo>
                      <a:lnTo>
                        <a:pt x="1040" y="1598"/>
                      </a:lnTo>
                      <a:lnTo>
                        <a:pt x="1076" y="1628"/>
                      </a:lnTo>
                      <a:lnTo>
                        <a:pt x="1080" y="1596"/>
                      </a:lnTo>
                      <a:lnTo>
                        <a:pt x="1084" y="1628"/>
                      </a:lnTo>
                      <a:lnTo>
                        <a:pt x="1120" y="1598"/>
                      </a:lnTo>
                      <a:lnTo>
                        <a:pt x="1142" y="1552"/>
                      </a:lnTo>
                      <a:lnTo>
                        <a:pt x="1142" y="1494"/>
                      </a:lnTo>
                      <a:lnTo>
                        <a:pt x="1146" y="1458"/>
                      </a:lnTo>
                      <a:lnTo>
                        <a:pt x="1134" y="1446"/>
                      </a:lnTo>
                      <a:lnTo>
                        <a:pt x="1134" y="1436"/>
                      </a:lnTo>
                      <a:lnTo>
                        <a:pt x="1146" y="1430"/>
                      </a:lnTo>
                      <a:lnTo>
                        <a:pt x="1146" y="1356"/>
                      </a:lnTo>
                      <a:lnTo>
                        <a:pt x="1146" y="1342"/>
                      </a:lnTo>
                      <a:lnTo>
                        <a:pt x="1146" y="1290"/>
                      </a:lnTo>
                      <a:lnTo>
                        <a:pt x="1134" y="1256"/>
                      </a:lnTo>
                      <a:lnTo>
                        <a:pt x="1136" y="1232"/>
                      </a:lnTo>
                      <a:lnTo>
                        <a:pt x="1128" y="1158"/>
                      </a:lnTo>
                      <a:lnTo>
                        <a:pt x="1126" y="1116"/>
                      </a:lnTo>
                      <a:lnTo>
                        <a:pt x="1126" y="1116"/>
                      </a:lnTo>
                      <a:lnTo>
                        <a:pt x="1126" y="1106"/>
                      </a:lnTo>
                      <a:lnTo>
                        <a:pt x="1126" y="1106"/>
                      </a:lnTo>
                      <a:lnTo>
                        <a:pt x="1138" y="1136"/>
                      </a:lnTo>
                      <a:lnTo>
                        <a:pt x="1150" y="1176"/>
                      </a:lnTo>
                      <a:lnTo>
                        <a:pt x="1174" y="1260"/>
                      </a:lnTo>
                      <a:lnTo>
                        <a:pt x="1202" y="1362"/>
                      </a:lnTo>
                      <a:lnTo>
                        <a:pt x="1202" y="1362"/>
                      </a:lnTo>
                      <a:lnTo>
                        <a:pt x="1228" y="1424"/>
                      </a:lnTo>
                      <a:lnTo>
                        <a:pt x="1250" y="1478"/>
                      </a:lnTo>
                      <a:lnTo>
                        <a:pt x="1274" y="1528"/>
                      </a:lnTo>
                      <a:lnTo>
                        <a:pt x="1274" y="1528"/>
                      </a:lnTo>
                      <a:lnTo>
                        <a:pt x="1296" y="1564"/>
                      </a:lnTo>
                      <a:lnTo>
                        <a:pt x="1312" y="1588"/>
                      </a:lnTo>
                      <a:lnTo>
                        <a:pt x="1326" y="1602"/>
                      </a:lnTo>
                      <a:lnTo>
                        <a:pt x="1330" y="1606"/>
                      </a:lnTo>
                      <a:lnTo>
                        <a:pt x="1370" y="1646"/>
                      </a:lnTo>
                      <a:lnTo>
                        <a:pt x="1394" y="1662"/>
                      </a:lnTo>
                      <a:lnTo>
                        <a:pt x="1410" y="1664"/>
                      </a:lnTo>
                      <a:lnTo>
                        <a:pt x="1410" y="1664"/>
                      </a:lnTo>
                      <a:lnTo>
                        <a:pt x="1412" y="1664"/>
                      </a:lnTo>
                      <a:lnTo>
                        <a:pt x="1420" y="1660"/>
                      </a:lnTo>
                      <a:lnTo>
                        <a:pt x="1424" y="1660"/>
                      </a:lnTo>
                      <a:lnTo>
                        <a:pt x="1430" y="1662"/>
                      </a:lnTo>
                      <a:lnTo>
                        <a:pt x="1436" y="1664"/>
                      </a:lnTo>
                      <a:lnTo>
                        <a:pt x="1442" y="1670"/>
                      </a:lnTo>
                      <a:lnTo>
                        <a:pt x="1442" y="1670"/>
                      </a:lnTo>
                      <a:lnTo>
                        <a:pt x="1450" y="1674"/>
                      </a:lnTo>
                      <a:lnTo>
                        <a:pt x="1458" y="1676"/>
                      </a:lnTo>
                      <a:lnTo>
                        <a:pt x="1472" y="1680"/>
                      </a:lnTo>
                      <a:lnTo>
                        <a:pt x="1484" y="1678"/>
                      </a:lnTo>
                      <a:lnTo>
                        <a:pt x="1490" y="1678"/>
                      </a:lnTo>
                      <a:lnTo>
                        <a:pt x="1518" y="1656"/>
                      </a:lnTo>
                      <a:lnTo>
                        <a:pt x="1544" y="1636"/>
                      </a:lnTo>
                      <a:lnTo>
                        <a:pt x="1544" y="1636"/>
                      </a:lnTo>
                      <a:lnTo>
                        <a:pt x="1564" y="1626"/>
                      </a:lnTo>
                      <a:lnTo>
                        <a:pt x="1580" y="1618"/>
                      </a:lnTo>
                      <a:lnTo>
                        <a:pt x="1596" y="1614"/>
                      </a:lnTo>
                      <a:lnTo>
                        <a:pt x="1596" y="1614"/>
                      </a:lnTo>
                      <a:lnTo>
                        <a:pt x="1602" y="1612"/>
                      </a:lnTo>
                      <a:lnTo>
                        <a:pt x="1608" y="1608"/>
                      </a:lnTo>
                      <a:lnTo>
                        <a:pt x="1618" y="1598"/>
                      </a:lnTo>
                      <a:lnTo>
                        <a:pt x="1626" y="1588"/>
                      </a:lnTo>
                      <a:lnTo>
                        <a:pt x="1626" y="1588"/>
                      </a:lnTo>
                      <a:lnTo>
                        <a:pt x="1630" y="1582"/>
                      </a:lnTo>
                      <a:lnTo>
                        <a:pt x="1638" y="1572"/>
                      </a:lnTo>
                      <a:lnTo>
                        <a:pt x="1650" y="1562"/>
                      </a:lnTo>
                      <a:lnTo>
                        <a:pt x="1656" y="1558"/>
                      </a:lnTo>
                      <a:lnTo>
                        <a:pt x="1662" y="1558"/>
                      </a:lnTo>
                      <a:lnTo>
                        <a:pt x="1662" y="1558"/>
                      </a:lnTo>
                      <a:lnTo>
                        <a:pt x="1668" y="1558"/>
                      </a:lnTo>
                      <a:lnTo>
                        <a:pt x="1674" y="1556"/>
                      </a:lnTo>
                      <a:lnTo>
                        <a:pt x="1688" y="1550"/>
                      </a:lnTo>
                      <a:lnTo>
                        <a:pt x="1700" y="1540"/>
                      </a:lnTo>
                      <a:lnTo>
                        <a:pt x="1708" y="1534"/>
                      </a:lnTo>
                      <a:lnTo>
                        <a:pt x="1708" y="1534"/>
                      </a:lnTo>
                      <a:lnTo>
                        <a:pt x="1722" y="1514"/>
                      </a:lnTo>
                      <a:lnTo>
                        <a:pt x="1730" y="1500"/>
                      </a:lnTo>
                      <a:lnTo>
                        <a:pt x="1730" y="1500"/>
                      </a:lnTo>
                      <a:lnTo>
                        <a:pt x="1730" y="1498"/>
                      </a:lnTo>
                      <a:lnTo>
                        <a:pt x="1732" y="1492"/>
                      </a:lnTo>
                      <a:lnTo>
                        <a:pt x="1736" y="1488"/>
                      </a:lnTo>
                      <a:lnTo>
                        <a:pt x="1740" y="1484"/>
                      </a:lnTo>
                      <a:lnTo>
                        <a:pt x="1748" y="1480"/>
                      </a:lnTo>
                      <a:lnTo>
                        <a:pt x="1760" y="1476"/>
                      </a:lnTo>
                      <a:lnTo>
                        <a:pt x="1760" y="1476"/>
                      </a:lnTo>
                      <a:lnTo>
                        <a:pt x="1770" y="1472"/>
                      </a:lnTo>
                      <a:lnTo>
                        <a:pt x="1780" y="1466"/>
                      </a:lnTo>
                      <a:lnTo>
                        <a:pt x="1786" y="1460"/>
                      </a:lnTo>
                      <a:lnTo>
                        <a:pt x="1790" y="1454"/>
                      </a:lnTo>
                      <a:lnTo>
                        <a:pt x="1794" y="1442"/>
                      </a:lnTo>
                      <a:lnTo>
                        <a:pt x="1794" y="1438"/>
                      </a:lnTo>
                      <a:lnTo>
                        <a:pt x="1808" y="1386"/>
                      </a:lnTo>
                      <a:lnTo>
                        <a:pt x="1832" y="1346"/>
                      </a:lnTo>
                      <a:lnTo>
                        <a:pt x="1832" y="1302"/>
                      </a:lnTo>
                      <a:lnTo>
                        <a:pt x="1832" y="1302"/>
                      </a:lnTo>
                      <a:lnTo>
                        <a:pt x="1836" y="1284"/>
                      </a:lnTo>
                      <a:lnTo>
                        <a:pt x="1840" y="1270"/>
                      </a:lnTo>
                      <a:lnTo>
                        <a:pt x="1840" y="1256"/>
                      </a:lnTo>
                      <a:lnTo>
                        <a:pt x="1840" y="1256"/>
                      </a:lnTo>
                      <a:lnTo>
                        <a:pt x="1836" y="1242"/>
                      </a:lnTo>
                      <a:lnTo>
                        <a:pt x="1828" y="1222"/>
                      </a:lnTo>
                      <a:lnTo>
                        <a:pt x="1820" y="1198"/>
                      </a:lnTo>
                      <a:lnTo>
                        <a:pt x="1756" y="1098"/>
                      </a:lnTo>
                      <a:lnTo>
                        <a:pt x="1756" y="1098"/>
                      </a:lnTo>
                      <a:lnTo>
                        <a:pt x="1722" y="1066"/>
                      </a:lnTo>
                      <a:lnTo>
                        <a:pt x="1680" y="1028"/>
                      </a:lnTo>
                      <a:lnTo>
                        <a:pt x="1680" y="1028"/>
                      </a:lnTo>
                      <a:lnTo>
                        <a:pt x="1662" y="1020"/>
                      </a:lnTo>
                      <a:lnTo>
                        <a:pt x="1628" y="1006"/>
                      </a:lnTo>
                      <a:lnTo>
                        <a:pt x="1586" y="992"/>
                      </a:lnTo>
                      <a:lnTo>
                        <a:pt x="1544" y="978"/>
                      </a:lnTo>
                      <a:lnTo>
                        <a:pt x="1756" y="960"/>
                      </a:lnTo>
                      <a:lnTo>
                        <a:pt x="1818" y="952"/>
                      </a:lnTo>
                      <a:lnTo>
                        <a:pt x="1882" y="942"/>
                      </a:lnTo>
                      <a:lnTo>
                        <a:pt x="1926" y="918"/>
                      </a:lnTo>
                      <a:lnTo>
                        <a:pt x="1970" y="876"/>
                      </a:lnTo>
                      <a:lnTo>
                        <a:pt x="2012" y="810"/>
                      </a:lnTo>
                      <a:lnTo>
                        <a:pt x="2044" y="734"/>
                      </a:lnTo>
                      <a:lnTo>
                        <a:pt x="2058" y="686"/>
                      </a:lnTo>
                      <a:lnTo>
                        <a:pt x="2086" y="544"/>
                      </a:lnTo>
                      <a:lnTo>
                        <a:pt x="2108" y="452"/>
                      </a:lnTo>
                      <a:lnTo>
                        <a:pt x="2154" y="226"/>
                      </a:lnTo>
                      <a:lnTo>
                        <a:pt x="2164" y="114"/>
                      </a:lnTo>
                      <a:lnTo>
                        <a:pt x="2162" y="70"/>
                      </a:lnTo>
                      <a:close/>
                      <a:moveTo>
                        <a:pt x="1076" y="792"/>
                      </a:moveTo>
                      <a:lnTo>
                        <a:pt x="1076" y="792"/>
                      </a:lnTo>
                      <a:lnTo>
                        <a:pt x="1076" y="790"/>
                      </a:lnTo>
                      <a:lnTo>
                        <a:pt x="1076" y="790"/>
                      </a:lnTo>
                      <a:lnTo>
                        <a:pt x="1076" y="792"/>
                      </a:lnTo>
                      <a:close/>
                    </a:path>
                  </a:pathLst>
                </a:custGeom>
                <a:solidFill>
                  <a:schemeClr val="bg2">
                    <a:lumMod val="60000"/>
                    <a:lumOff val="40000"/>
                    <a:alpha val="18000"/>
                  </a:schemeClr>
                </a:solidFill>
                <a:ln w="9525">
                  <a:solidFill>
                    <a:schemeClr val="bg2">
                      <a:lumMod val="60000"/>
                      <a:lumOff val="40000"/>
                      <a:alpha val="19000"/>
                    </a:schemeClr>
                  </a:solidFill>
                  <a:round/>
                  <a:headEnd/>
                  <a:tailEnd/>
                </a:ln>
                <a:effectLst>
                  <a:glow rad="63500">
                    <a:schemeClr val="bg2">
                      <a:lumMod val="60000"/>
                      <a:lumOff val="40000"/>
                      <a:alpha val="18000"/>
                    </a:schemeClr>
                  </a:glow>
                  <a:softEdge rad="12700"/>
                </a:effectLst>
              </p:spPr>
              <p:txBody>
                <a:bodyPr vert="horz" wrap="square" lIns="91440" tIns="45720" rIns="91440" bIns="45720" numCol="1" anchor="t" anchorCtr="0" compatLnSpc="1">
                  <a:prstTxWarp prst="textNoShape">
                    <a:avLst/>
                  </a:prstTxWarp>
                </a:bodyPr>
                <a:lstStyle/>
                <a:p>
                  <a:endParaRPr lang="en-US"/>
                </a:p>
              </p:txBody>
            </p:sp>
          </p:grpSp>
          <p:grpSp>
            <p:nvGrpSpPr>
              <p:cNvPr id="142" name="Group 164"/>
              <p:cNvGrpSpPr>
                <a:grpSpLocks noChangeAspect="1"/>
              </p:cNvGrpSpPr>
              <p:nvPr/>
            </p:nvGrpSpPr>
            <p:grpSpPr>
              <a:xfrm rot="20120039">
                <a:off x="8188924" y="3823923"/>
                <a:ext cx="960037" cy="745321"/>
                <a:chOff x="381000" y="3581400"/>
                <a:chExt cx="3435350" cy="2667000"/>
              </a:xfrm>
              <a:solidFill>
                <a:schemeClr val="bg2">
                  <a:lumMod val="60000"/>
                  <a:lumOff val="40000"/>
                  <a:alpha val="18000"/>
                </a:schemeClr>
              </a:solidFill>
            </p:grpSpPr>
            <p:sp>
              <p:nvSpPr>
                <p:cNvPr id="163" name="Freeform 72"/>
                <p:cNvSpPr>
                  <a:spLocks/>
                </p:cNvSpPr>
                <p:nvPr/>
              </p:nvSpPr>
              <p:spPr bwMode="auto">
                <a:xfrm>
                  <a:off x="1644650" y="4162425"/>
                  <a:ext cx="441325" cy="657225"/>
                </a:xfrm>
                <a:custGeom>
                  <a:avLst/>
                  <a:gdLst/>
                  <a:ahLst/>
                  <a:cxnLst>
                    <a:cxn ang="0">
                      <a:pos x="276" y="414"/>
                    </a:cxn>
                    <a:cxn ang="0">
                      <a:pos x="276" y="414"/>
                    </a:cxn>
                    <a:cxn ang="0">
                      <a:pos x="278" y="414"/>
                    </a:cxn>
                    <a:cxn ang="0">
                      <a:pos x="278" y="412"/>
                    </a:cxn>
                    <a:cxn ang="0">
                      <a:pos x="278" y="412"/>
                    </a:cxn>
                    <a:cxn ang="0">
                      <a:pos x="270" y="396"/>
                    </a:cxn>
                    <a:cxn ang="0">
                      <a:pos x="54" y="60"/>
                    </a:cxn>
                    <a:cxn ang="0">
                      <a:pos x="54" y="60"/>
                    </a:cxn>
                    <a:cxn ang="0">
                      <a:pos x="38" y="32"/>
                    </a:cxn>
                    <a:cxn ang="0">
                      <a:pos x="36" y="28"/>
                    </a:cxn>
                    <a:cxn ang="0">
                      <a:pos x="36" y="28"/>
                    </a:cxn>
                    <a:cxn ang="0">
                      <a:pos x="26" y="14"/>
                    </a:cxn>
                    <a:cxn ang="0">
                      <a:pos x="14" y="4"/>
                    </a:cxn>
                    <a:cxn ang="0">
                      <a:pos x="10" y="2"/>
                    </a:cxn>
                    <a:cxn ang="0">
                      <a:pos x="10" y="2"/>
                    </a:cxn>
                    <a:cxn ang="0">
                      <a:pos x="6" y="0"/>
                    </a:cxn>
                    <a:cxn ang="0">
                      <a:pos x="2" y="0"/>
                    </a:cxn>
                    <a:cxn ang="0">
                      <a:pos x="0" y="2"/>
                    </a:cxn>
                    <a:cxn ang="0">
                      <a:pos x="0" y="6"/>
                    </a:cxn>
                    <a:cxn ang="0">
                      <a:pos x="0" y="6"/>
                    </a:cxn>
                    <a:cxn ang="0">
                      <a:pos x="4" y="18"/>
                    </a:cxn>
                    <a:cxn ang="0">
                      <a:pos x="12" y="28"/>
                    </a:cxn>
                    <a:cxn ang="0">
                      <a:pos x="12" y="28"/>
                    </a:cxn>
                    <a:cxn ang="0">
                      <a:pos x="22" y="36"/>
                    </a:cxn>
                    <a:cxn ang="0">
                      <a:pos x="30" y="48"/>
                    </a:cxn>
                    <a:cxn ang="0">
                      <a:pos x="264" y="402"/>
                    </a:cxn>
                    <a:cxn ang="0">
                      <a:pos x="264" y="402"/>
                    </a:cxn>
                    <a:cxn ang="0">
                      <a:pos x="270" y="410"/>
                    </a:cxn>
                    <a:cxn ang="0">
                      <a:pos x="276" y="414"/>
                    </a:cxn>
                    <a:cxn ang="0">
                      <a:pos x="276" y="414"/>
                    </a:cxn>
                  </a:cxnLst>
                  <a:rect l="0" t="0" r="r" b="b"/>
                  <a:pathLst>
                    <a:path w="278" h="414">
                      <a:moveTo>
                        <a:pt x="276" y="414"/>
                      </a:moveTo>
                      <a:lnTo>
                        <a:pt x="276" y="414"/>
                      </a:lnTo>
                      <a:lnTo>
                        <a:pt x="278" y="414"/>
                      </a:lnTo>
                      <a:lnTo>
                        <a:pt x="278" y="412"/>
                      </a:lnTo>
                      <a:lnTo>
                        <a:pt x="278" y="412"/>
                      </a:lnTo>
                      <a:lnTo>
                        <a:pt x="270" y="396"/>
                      </a:lnTo>
                      <a:lnTo>
                        <a:pt x="54" y="60"/>
                      </a:lnTo>
                      <a:lnTo>
                        <a:pt x="54" y="60"/>
                      </a:lnTo>
                      <a:lnTo>
                        <a:pt x="38" y="32"/>
                      </a:lnTo>
                      <a:lnTo>
                        <a:pt x="36" y="28"/>
                      </a:lnTo>
                      <a:lnTo>
                        <a:pt x="36" y="28"/>
                      </a:lnTo>
                      <a:lnTo>
                        <a:pt x="26" y="14"/>
                      </a:lnTo>
                      <a:lnTo>
                        <a:pt x="14" y="4"/>
                      </a:lnTo>
                      <a:lnTo>
                        <a:pt x="10" y="2"/>
                      </a:lnTo>
                      <a:lnTo>
                        <a:pt x="10" y="2"/>
                      </a:lnTo>
                      <a:lnTo>
                        <a:pt x="6" y="0"/>
                      </a:lnTo>
                      <a:lnTo>
                        <a:pt x="2" y="0"/>
                      </a:lnTo>
                      <a:lnTo>
                        <a:pt x="0" y="2"/>
                      </a:lnTo>
                      <a:lnTo>
                        <a:pt x="0" y="6"/>
                      </a:lnTo>
                      <a:lnTo>
                        <a:pt x="0" y="6"/>
                      </a:lnTo>
                      <a:lnTo>
                        <a:pt x="4" y="18"/>
                      </a:lnTo>
                      <a:lnTo>
                        <a:pt x="12" y="28"/>
                      </a:lnTo>
                      <a:lnTo>
                        <a:pt x="12" y="28"/>
                      </a:lnTo>
                      <a:lnTo>
                        <a:pt x="22" y="36"/>
                      </a:lnTo>
                      <a:lnTo>
                        <a:pt x="30" y="48"/>
                      </a:lnTo>
                      <a:lnTo>
                        <a:pt x="264" y="402"/>
                      </a:lnTo>
                      <a:lnTo>
                        <a:pt x="264" y="402"/>
                      </a:lnTo>
                      <a:lnTo>
                        <a:pt x="270" y="410"/>
                      </a:lnTo>
                      <a:lnTo>
                        <a:pt x="276" y="414"/>
                      </a:lnTo>
                      <a:lnTo>
                        <a:pt x="276" y="41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64" name="Freeform 73"/>
                <p:cNvSpPr>
                  <a:spLocks/>
                </p:cNvSpPr>
                <p:nvPr/>
              </p:nvSpPr>
              <p:spPr bwMode="auto">
                <a:xfrm>
                  <a:off x="2089150" y="4835525"/>
                  <a:ext cx="1588" cy="3175"/>
                </a:xfrm>
                <a:custGeom>
                  <a:avLst/>
                  <a:gdLst/>
                  <a:ahLst/>
                  <a:cxnLst>
                    <a:cxn ang="0">
                      <a:pos x="0" y="0"/>
                    </a:cxn>
                    <a:cxn ang="0">
                      <a:pos x="0" y="0"/>
                    </a:cxn>
                    <a:cxn ang="0">
                      <a:pos x="0" y="2"/>
                    </a:cxn>
                    <a:cxn ang="0">
                      <a:pos x="0" y="2"/>
                    </a:cxn>
                    <a:cxn ang="0">
                      <a:pos x="0" y="0"/>
                    </a:cxn>
                    <a:cxn ang="0">
                      <a:pos x="0" y="0"/>
                    </a:cxn>
                    <a:cxn ang="0">
                      <a:pos x="0" y="0"/>
                    </a:cxn>
                    <a:cxn ang="0">
                      <a:pos x="0" y="0"/>
                    </a:cxn>
                    <a:cxn ang="0">
                      <a:pos x="0" y="0"/>
                    </a:cxn>
                    <a:cxn ang="0">
                      <a:pos x="0" y="0"/>
                    </a:cxn>
                  </a:cxnLst>
                  <a:rect l="0" t="0" r="r" b="b"/>
                  <a:pathLst>
                    <a:path h="2">
                      <a:moveTo>
                        <a:pt x="0" y="0"/>
                      </a:moveTo>
                      <a:lnTo>
                        <a:pt x="0" y="0"/>
                      </a:lnTo>
                      <a:lnTo>
                        <a:pt x="0" y="2"/>
                      </a:lnTo>
                      <a:lnTo>
                        <a:pt x="0" y="2"/>
                      </a:lnTo>
                      <a:lnTo>
                        <a:pt x="0" y="0"/>
                      </a:lnTo>
                      <a:lnTo>
                        <a:pt x="0" y="0"/>
                      </a:lnTo>
                      <a:lnTo>
                        <a:pt x="0" y="0"/>
                      </a:lnTo>
                      <a:lnTo>
                        <a:pt x="0" y="0"/>
                      </a:lnTo>
                      <a:lnTo>
                        <a:pt x="0" y="0"/>
                      </a:lnTo>
                      <a:lnTo>
                        <a:pt x="0"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65" name="Freeform 74"/>
                <p:cNvSpPr>
                  <a:spLocks/>
                </p:cNvSpPr>
                <p:nvPr/>
              </p:nvSpPr>
              <p:spPr bwMode="auto">
                <a:xfrm>
                  <a:off x="2117725" y="4162425"/>
                  <a:ext cx="444500" cy="657225"/>
                </a:xfrm>
                <a:custGeom>
                  <a:avLst/>
                  <a:gdLst/>
                  <a:ahLst/>
                  <a:cxnLst>
                    <a:cxn ang="0">
                      <a:pos x="4" y="414"/>
                    </a:cxn>
                    <a:cxn ang="0">
                      <a:pos x="4" y="414"/>
                    </a:cxn>
                    <a:cxn ang="0">
                      <a:pos x="8" y="410"/>
                    </a:cxn>
                    <a:cxn ang="0">
                      <a:pos x="16" y="402"/>
                    </a:cxn>
                    <a:cxn ang="0">
                      <a:pos x="248" y="48"/>
                    </a:cxn>
                    <a:cxn ang="0">
                      <a:pos x="248" y="48"/>
                    </a:cxn>
                    <a:cxn ang="0">
                      <a:pos x="258" y="36"/>
                    </a:cxn>
                    <a:cxn ang="0">
                      <a:pos x="266" y="28"/>
                    </a:cxn>
                    <a:cxn ang="0">
                      <a:pos x="266" y="28"/>
                    </a:cxn>
                    <a:cxn ang="0">
                      <a:pos x="274" y="18"/>
                    </a:cxn>
                    <a:cxn ang="0">
                      <a:pos x="280" y="6"/>
                    </a:cxn>
                    <a:cxn ang="0">
                      <a:pos x="280" y="6"/>
                    </a:cxn>
                    <a:cxn ang="0">
                      <a:pos x="280" y="2"/>
                    </a:cxn>
                    <a:cxn ang="0">
                      <a:pos x="278" y="0"/>
                    </a:cxn>
                    <a:cxn ang="0">
                      <a:pos x="274" y="0"/>
                    </a:cxn>
                    <a:cxn ang="0">
                      <a:pos x="268" y="2"/>
                    </a:cxn>
                    <a:cxn ang="0">
                      <a:pos x="266" y="4"/>
                    </a:cxn>
                    <a:cxn ang="0">
                      <a:pos x="266" y="4"/>
                    </a:cxn>
                    <a:cxn ang="0">
                      <a:pos x="254" y="14"/>
                    </a:cxn>
                    <a:cxn ang="0">
                      <a:pos x="244" y="28"/>
                    </a:cxn>
                    <a:cxn ang="0">
                      <a:pos x="240" y="32"/>
                    </a:cxn>
                    <a:cxn ang="0">
                      <a:pos x="240" y="32"/>
                    </a:cxn>
                    <a:cxn ang="0">
                      <a:pos x="224" y="60"/>
                    </a:cxn>
                    <a:cxn ang="0">
                      <a:pos x="10" y="396"/>
                    </a:cxn>
                    <a:cxn ang="0">
                      <a:pos x="10" y="396"/>
                    </a:cxn>
                    <a:cxn ang="0">
                      <a:pos x="0" y="412"/>
                    </a:cxn>
                    <a:cxn ang="0">
                      <a:pos x="0" y="412"/>
                    </a:cxn>
                    <a:cxn ang="0">
                      <a:pos x="0" y="414"/>
                    </a:cxn>
                    <a:cxn ang="0">
                      <a:pos x="0" y="414"/>
                    </a:cxn>
                    <a:cxn ang="0">
                      <a:pos x="4" y="414"/>
                    </a:cxn>
                    <a:cxn ang="0">
                      <a:pos x="4" y="414"/>
                    </a:cxn>
                  </a:cxnLst>
                  <a:rect l="0" t="0" r="r" b="b"/>
                  <a:pathLst>
                    <a:path w="280" h="414">
                      <a:moveTo>
                        <a:pt x="4" y="414"/>
                      </a:moveTo>
                      <a:lnTo>
                        <a:pt x="4" y="414"/>
                      </a:lnTo>
                      <a:lnTo>
                        <a:pt x="8" y="410"/>
                      </a:lnTo>
                      <a:lnTo>
                        <a:pt x="16" y="402"/>
                      </a:lnTo>
                      <a:lnTo>
                        <a:pt x="248" y="48"/>
                      </a:lnTo>
                      <a:lnTo>
                        <a:pt x="248" y="48"/>
                      </a:lnTo>
                      <a:lnTo>
                        <a:pt x="258" y="36"/>
                      </a:lnTo>
                      <a:lnTo>
                        <a:pt x="266" y="28"/>
                      </a:lnTo>
                      <a:lnTo>
                        <a:pt x="266" y="28"/>
                      </a:lnTo>
                      <a:lnTo>
                        <a:pt x="274" y="18"/>
                      </a:lnTo>
                      <a:lnTo>
                        <a:pt x="280" y="6"/>
                      </a:lnTo>
                      <a:lnTo>
                        <a:pt x="280" y="6"/>
                      </a:lnTo>
                      <a:lnTo>
                        <a:pt x="280" y="2"/>
                      </a:lnTo>
                      <a:lnTo>
                        <a:pt x="278" y="0"/>
                      </a:lnTo>
                      <a:lnTo>
                        <a:pt x="274" y="0"/>
                      </a:lnTo>
                      <a:lnTo>
                        <a:pt x="268" y="2"/>
                      </a:lnTo>
                      <a:lnTo>
                        <a:pt x="266" y="4"/>
                      </a:lnTo>
                      <a:lnTo>
                        <a:pt x="266" y="4"/>
                      </a:lnTo>
                      <a:lnTo>
                        <a:pt x="254" y="14"/>
                      </a:lnTo>
                      <a:lnTo>
                        <a:pt x="244" y="28"/>
                      </a:lnTo>
                      <a:lnTo>
                        <a:pt x="240" y="32"/>
                      </a:lnTo>
                      <a:lnTo>
                        <a:pt x="240" y="32"/>
                      </a:lnTo>
                      <a:lnTo>
                        <a:pt x="224" y="60"/>
                      </a:lnTo>
                      <a:lnTo>
                        <a:pt x="10" y="396"/>
                      </a:lnTo>
                      <a:lnTo>
                        <a:pt x="10" y="396"/>
                      </a:lnTo>
                      <a:lnTo>
                        <a:pt x="0" y="412"/>
                      </a:lnTo>
                      <a:lnTo>
                        <a:pt x="0" y="412"/>
                      </a:lnTo>
                      <a:lnTo>
                        <a:pt x="0" y="414"/>
                      </a:lnTo>
                      <a:lnTo>
                        <a:pt x="0" y="414"/>
                      </a:lnTo>
                      <a:lnTo>
                        <a:pt x="4" y="414"/>
                      </a:lnTo>
                      <a:lnTo>
                        <a:pt x="4" y="41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66" name="Freeform 75"/>
                <p:cNvSpPr>
                  <a:spLocks noEditPoints="1"/>
                </p:cNvSpPr>
                <p:nvPr/>
              </p:nvSpPr>
              <p:spPr bwMode="auto">
                <a:xfrm rot="813286">
                  <a:off x="381000" y="3581400"/>
                  <a:ext cx="3435350" cy="2667000"/>
                </a:xfrm>
                <a:custGeom>
                  <a:avLst/>
                  <a:gdLst/>
                  <a:ahLst/>
                  <a:cxnLst>
                    <a:cxn ang="0">
                      <a:pos x="2160" y="44"/>
                    </a:cxn>
                    <a:cxn ang="0">
                      <a:pos x="2102" y="6"/>
                    </a:cxn>
                    <a:cxn ang="0">
                      <a:pos x="1752" y="118"/>
                    </a:cxn>
                    <a:cxn ang="0">
                      <a:pos x="1142" y="870"/>
                    </a:cxn>
                    <a:cxn ang="0">
                      <a:pos x="1126" y="832"/>
                    </a:cxn>
                    <a:cxn ang="0">
                      <a:pos x="1126" y="794"/>
                    </a:cxn>
                    <a:cxn ang="0">
                      <a:pos x="1100" y="780"/>
                    </a:cxn>
                    <a:cxn ang="0">
                      <a:pos x="1080" y="778"/>
                    </a:cxn>
                    <a:cxn ang="0">
                      <a:pos x="1068" y="788"/>
                    </a:cxn>
                    <a:cxn ang="0">
                      <a:pos x="1034" y="802"/>
                    </a:cxn>
                    <a:cxn ang="0">
                      <a:pos x="1024" y="846"/>
                    </a:cxn>
                    <a:cxn ang="0">
                      <a:pos x="690" y="370"/>
                    </a:cxn>
                    <a:cxn ang="0">
                      <a:pos x="118" y="0"/>
                    </a:cxn>
                    <a:cxn ang="0">
                      <a:pos x="32" y="18"/>
                    </a:cxn>
                    <a:cxn ang="0">
                      <a:pos x="2" y="64"/>
                    </a:cxn>
                    <a:cxn ang="0">
                      <a:pos x="108" y="686"/>
                    </a:cxn>
                    <a:cxn ang="0">
                      <a:pos x="348" y="952"/>
                    </a:cxn>
                    <a:cxn ang="0">
                      <a:pos x="504" y="1020"/>
                    </a:cxn>
                    <a:cxn ang="0">
                      <a:pos x="346" y="1198"/>
                    </a:cxn>
                    <a:cxn ang="0">
                      <a:pos x="330" y="1284"/>
                    </a:cxn>
                    <a:cxn ang="0">
                      <a:pos x="372" y="1442"/>
                    </a:cxn>
                    <a:cxn ang="0">
                      <a:pos x="406" y="1476"/>
                    </a:cxn>
                    <a:cxn ang="0">
                      <a:pos x="436" y="1500"/>
                    </a:cxn>
                    <a:cxn ang="0">
                      <a:pos x="478" y="1550"/>
                    </a:cxn>
                    <a:cxn ang="0">
                      <a:pos x="516" y="1562"/>
                    </a:cxn>
                    <a:cxn ang="0">
                      <a:pos x="558" y="1608"/>
                    </a:cxn>
                    <a:cxn ang="0">
                      <a:pos x="622" y="1636"/>
                    </a:cxn>
                    <a:cxn ang="0">
                      <a:pos x="708" y="1676"/>
                    </a:cxn>
                    <a:cxn ang="0">
                      <a:pos x="742" y="1660"/>
                    </a:cxn>
                    <a:cxn ang="0">
                      <a:pos x="836" y="1606"/>
                    </a:cxn>
                    <a:cxn ang="0">
                      <a:pos x="892" y="1528"/>
                    </a:cxn>
                    <a:cxn ang="0">
                      <a:pos x="1012" y="1188"/>
                    </a:cxn>
                    <a:cxn ang="0">
                      <a:pos x="1016" y="1342"/>
                    </a:cxn>
                    <a:cxn ang="0">
                      <a:pos x="1018" y="1494"/>
                    </a:cxn>
                    <a:cxn ang="0">
                      <a:pos x="1120" y="1598"/>
                    </a:cxn>
                    <a:cxn ang="0">
                      <a:pos x="1146" y="1430"/>
                    </a:cxn>
                    <a:cxn ang="0">
                      <a:pos x="1128" y="1158"/>
                    </a:cxn>
                    <a:cxn ang="0">
                      <a:pos x="1150" y="1176"/>
                    </a:cxn>
                    <a:cxn ang="0">
                      <a:pos x="1274" y="1528"/>
                    </a:cxn>
                    <a:cxn ang="0">
                      <a:pos x="1370" y="1646"/>
                    </a:cxn>
                    <a:cxn ang="0">
                      <a:pos x="1424" y="1660"/>
                    </a:cxn>
                    <a:cxn ang="0">
                      <a:pos x="1458" y="1676"/>
                    </a:cxn>
                    <a:cxn ang="0">
                      <a:pos x="1544" y="1636"/>
                    </a:cxn>
                    <a:cxn ang="0">
                      <a:pos x="1608" y="1608"/>
                    </a:cxn>
                    <a:cxn ang="0">
                      <a:pos x="1650" y="1562"/>
                    </a:cxn>
                    <a:cxn ang="0">
                      <a:pos x="1688" y="1550"/>
                    </a:cxn>
                    <a:cxn ang="0">
                      <a:pos x="1730" y="1500"/>
                    </a:cxn>
                    <a:cxn ang="0">
                      <a:pos x="1760" y="1476"/>
                    </a:cxn>
                    <a:cxn ang="0">
                      <a:pos x="1794" y="1442"/>
                    </a:cxn>
                    <a:cxn ang="0">
                      <a:pos x="1836" y="1284"/>
                    </a:cxn>
                    <a:cxn ang="0">
                      <a:pos x="1820" y="1198"/>
                    </a:cxn>
                    <a:cxn ang="0">
                      <a:pos x="1662" y="1020"/>
                    </a:cxn>
                    <a:cxn ang="0">
                      <a:pos x="1882" y="942"/>
                    </a:cxn>
                    <a:cxn ang="0">
                      <a:pos x="2086" y="544"/>
                    </a:cxn>
                    <a:cxn ang="0">
                      <a:pos x="1076" y="792"/>
                    </a:cxn>
                  </a:cxnLst>
                  <a:rect l="0" t="0" r="r" b="b"/>
                  <a:pathLst>
                    <a:path w="2164" h="1680">
                      <a:moveTo>
                        <a:pt x="2162" y="70"/>
                      </a:moveTo>
                      <a:lnTo>
                        <a:pt x="2162" y="70"/>
                      </a:lnTo>
                      <a:lnTo>
                        <a:pt x="2164" y="64"/>
                      </a:lnTo>
                      <a:lnTo>
                        <a:pt x="2164" y="60"/>
                      </a:lnTo>
                      <a:lnTo>
                        <a:pt x="2164" y="52"/>
                      </a:lnTo>
                      <a:lnTo>
                        <a:pt x="2160" y="44"/>
                      </a:lnTo>
                      <a:lnTo>
                        <a:pt x="2156" y="36"/>
                      </a:lnTo>
                      <a:lnTo>
                        <a:pt x="2146" y="28"/>
                      </a:lnTo>
                      <a:lnTo>
                        <a:pt x="2134" y="18"/>
                      </a:lnTo>
                      <a:lnTo>
                        <a:pt x="2134" y="18"/>
                      </a:lnTo>
                      <a:lnTo>
                        <a:pt x="2118" y="12"/>
                      </a:lnTo>
                      <a:lnTo>
                        <a:pt x="2102" y="6"/>
                      </a:lnTo>
                      <a:lnTo>
                        <a:pt x="2086" y="4"/>
                      </a:lnTo>
                      <a:lnTo>
                        <a:pt x="2072" y="2"/>
                      </a:lnTo>
                      <a:lnTo>
                        <a:pt x="2048" y="0"/>
                      </a:lnTo>
                      <a:lnTo>
                        <a:pt x="2038" y="0"/>
                      </a:lnTo>
                      <a:lnTo>
                        <a:pt x="1904" y="40"/>
                      </a:lnTo>
                      <a:lnTo>
                        <a:pt x="1752" y="118"/>
                      </a:lnTo>
                      <a:lnTo>
                        <a:pt x="1598" y="244"/>
                      </a:lnTo>
                      <a:lnTo>
                        <a:pt x="1476" y="370"/>
                      </a:lnTo>
                      <a:lnTo>
                        <a:pt x="1312" y="580"/>
                      </a:lnTo>
                      <a:lnTo>
                        <a:pt x="1216" y="732"/>
                      </a:lnTo>
                      <a:lnTo>
                        <a:pt x="1160" y="836"/>
                      </a:lnTo>
                      <a:lnTo>
                        <a:pt x="1142" y="870"/>
                      </a:lnTo>
                      <a:lnTo>
                        <a:pt x="1142" y="870"/>
                      </a:lnTo>
                      <a:lnTo>
                        <a:pt x="1142" y="860"/>
                      </a:lnTo>
                      <a:lnTo>
                        <a:pt x="1142" y="860"/>
                      </a:lnTo>
                      <a:lnTo>
                        <a:pt x="1142" y="856"/>
                      </a:lnTo>
                      <a:lnTo>
                        <a:pt x="1138" y="848"/>
                      </a:lnTo>
                      <a:lnTo>
                        <a:pt x="1126" y="832"/>
                      </a:lnTo>
                      <a:lnTo>
                        <a:pt x="1126" y="832"/>
                      </a:lnTo>
                      <a:lnTo>
                        <a:pt x="1132" y="822"/>
                      </a:lnTo>
                      <a:lnTo>
                        <a:pt x="1134" y="812"/>
                      </a:lnTo>
                      <a:lnTo>
                        <a:pt x="1134" y="812"/>
                      </a:lnTo>
                      <a:lnTo>
                        <a:pt x="1132" y="802"/>
                      </a:lnTo>
                      <a:lnTo>
                        <a:pt x="1126" y="794"/>
                      </a:lnTo>
                      <a:lnTo>
                        <a:pt x="1118" y="788"/>
                      </a:lnTo>
                      <a:lnTo>
                        <a:pt x="1108" y="786"/>
                      </a:lnTo>
                      <a:lnTo>
                        <a:pt x="1108" y="786"/>
                      </a:lnTo>
                      <a:lnTo>
                        <a:pt x="1104" y="786"/>
                      </a:lnTo>
                      <a:lnTo>
                        <a:pt x="1108" y="780"/>
                      </a:lnTo>
                      <a:lnTo>
                        <a:pt x="1100" y="780"/>
                      </a:lnTo>
                      <a:lnTo>
                        <a:pt x="1094" y="780"/>
                      </a:lnTo>
                      <a:lnTo>
                        <a:pt x="1094" y="780"/>
                      </a:lnTo>
                      <a:lnTo>
                        <a:pt x="1086" y="774"/>
                      </a:lnTo>
                      <a:lnTo>
                        <a:pt x="1086" y="776"/>
                      </a:lnTo>
                      <a:lnTo>
                        <a:pt x="1084" y="774"/>
                      </a:lnTo>
                      <a:lnTo>
                        <a:pt x="1080" y="778"/>
                      </a:lnTo>
                      <a:lnTo>
                        <a:pt x="1074" y="776"/>
                      </a:lnTo>
                      <a:lnTo>
                        <a:pt x="1074" y="780"/>
                      </a:lnTo>
                      <a:lnTo>
                        <a:pt x="1068" y="780"/>
                      </a:lnTo>
                      <a:lnTo>
                        <a:pt x="1064" y="780"/>
                      </a:lnTo>
                      <a:lnTo>
                        <a:pt x="1068" y="788"/>
                      </a:lnTo>
                      <a:lnTo>
                        <a:pt x="1068" y="788"/>
                      </a:lnTo>
                      <a:lnTo>
                        <a:pt x="1068" y="788"/>
                      </a:lnTo>
                      <a:lnTo>
                        <a:pt x="1058" y="786"/>
                      </a:lnTo>
                      <a:lnTo>
                        <a:pt x="1058" y="786"/>
                      </a:lnTo>
                      <a:lnTo>
                        <a:pt x="1048" y="788"/>
                      </a:lnTo>
                      <a:lnTo>
                        <a:pt x="1040" y="794"/>
                      </a:lnTo>
                      <a:lnTo>
                        <a:pt x="1034" y="802"/>
                      </a:lnTo>
                      <a:lnTo>
                        <a:pt x="1032" y="812"/>
                      </a:lnTo>
                      <a:lnTo>
                        <a:pt x="1032" y="812"/>
                      </a:lnTo>
                      <a:lnTo>
                        <a:pt x="1034" y="820"/>
                      </a:lnTo>
                      <a:lnTo>
                        <a:pt x="1036" y="828"/>
                      </a:lnTo>
                      <a:lnTo>
                        <a:pt x="1036" y="828"/>
                      </a:lnTo>
                      <a:lnTo>
                        <a:pt x="1024" y="846"/>
                      </a:lnTo>
                      <a:lnTo>
                        <a:pt x="1020" y="854"/>
                      </a:lnTo>
                      <a:lnTo>
                        <a:pt x="1018" y="860"/>
                      </a:lnTo>
                      <a:lnTo>
                        <a:pt x="1006" y="836"/>
                      </a:lnTo>
                      <a:lnTo>
                        <a:pt x="950" y="732"/>
                      </a:lnTo>
                      <a:lnTo>
                        <a:pt x="854" y="580"/>
                      </a:lnTo>
                      <a:lnTo>
                        <a:pt x="690" y="370"/>
                      </a:lnTo>
                      <a:lnTo>
                        <a:pt x="568" y="244"/>
                      </a:lnTo>
                      <a:lnTo>
                        <a:pt x="412" y="118"/>
                      </a:lnTo>
                      <a:lnTo>
                        <a:pt x="262" y="40"/>
                      </a:lnTo>
                      <a:lnTo>
                        <a:pt x="128" y="0"/>
                      </a:lnTo>
                      <a:lnTo>
                        <a:pt x="128" y="0"/>
                      </a:lnTo>
                      <a:lnTo>
                        <a:pt x="118" y="0"/>
                      </a:lnTo>
                      <a:lnTo>
                        <a:pt x="94" y="2"/>
                      </a:lnTo>
                      <a:lnTo>
                        <a:pt x="80" y="4"/>
                      </a:lnTo>
                      <a:lnTo>
                        <a:pt x="64" y="6"/>
                      </a:lnTo>
                      <a:lnTo>
                        <a:pt x="48" y="12"/>
                      </a:lnTo>
                      <a:lnTo>
                        <a:pt x="32" y="18"/>
                      </a:lnTo>
                      <a:lnTo>
                        <a:pt x="32" y="18"/>
                      </a:lnTo>
                      <a:lnTo>
                        <a:pt x="20" y="28"/>
                      </a:lnTo>
                      <a:lnTo>
                        <a:pt x="10" y="36"/>
                      </a:lnTo>
                      <a:lnTo>
                        <a:pt x="6" y="44"/>
                      </a:lnTo>
                      <a:lnTo>
                        <a:pt x="2" y="52"/>
                      </a:lnTo>
                      <a:lnTo>
                        <a:pt x="2" y="60"/>
                      </a:lnTo>
                      <a:lnTo>
                        <a:pt x="2" y="64"/>
                      </a:lnTo>
                      <a:lnTo>
                        <a:pt x="4" y="70"/>
                      </a:lnTo>
                      <a:lnTo>
                        <a:pt x="0" y="114"/>
                      </a:lnTo>
                      <a:lnTo>
                        <a:pt x="12" y="226"/>
                      </a:lnTo>
                      <a:lnTo>
                        <a:pt x="58" y="452"/>
                      </a:lnTo>
                      <a:lnTo>
                        <a:pt x="80" y="544"/>
                      </a:lnTo>
                      <a:lnTo>
                        <a:pt x="108" y="686"/>
                      </a:lnTo>
                      <a:lnTo>
                        <a:pt x="122" y="734"/>
                      </a:lnTo>
                      <a:lnTo>
                        <a:pt x="154" y="810"/>
                      </a:lnTo>
                      <a:lnTo>
                        <a:pt x="196" y="876"/>
                      </a:lnTo>
                      <a:lnTo>
                        <a:pt x="240" y="918"/>
                      </a:lnTo>
                      <a:lnTo>
                        <a:pt x="284" y="942"/>
                      </a:lnTo>
                      <a:lnTo>
                        <a:pt x="348" y="952"/>
                      </a:lnTo>
                      <a:lnTo>
                        <a:pt x="410" y="960"/>
                      </a:lnTo>
                      <a:lnTo>
                        <a:pt x="622" y="978"/>
                      </a:lnTo>
                      <a:lnTo>
                        <a:pt x="622" y="978"/>
                      </a:lnTo>
                      <a:lnTo>
                        <a:pt x="580" y="992"/>
                      </a:lnTo>
                      <a:lnTo>
                        <a:pt x="538" y="1006"/>
                      </a:lnTo>
                      <a:lnTo>
                        <a:pt x="504" y="1020"/>
                      </a:lnTo>
                      <a:lnTo>
                        <a:pt x="486" y="1028"/>
                      </a:lnTo>
                      <a:lnTo>
                        <a:pt x="486" y="1028"/>
                      </a:lnTo>
                      <a:lnTo>
                        <a:pt x="444" y="1066"/>
                      </a:lnTo>
                      <a:lnTo>
                        <a:pt x="410" y="1098"/>
                      </a:lnTo>
                      <a:lnTo>
                        <a:pt x="346" y="1198"/>
                      </a:lnTo>
                      <a:lnTo>
                        <a:pt x="346" y="1198"/>
                      </a:lnTo>
                      <a:lnTo>
                        <a:pt x="338" y="1222"/>
                      </a:lnTo>
                      <a:lnTo>
                        <a:pt x="330" y="1242"/>
                      </a:lnTo>
                      <a:lnTo>
                        <a:pt x="326" y="1256"/>
                      </a:lnTo>
                      <a:lnTo>
                        <a:pt x="326" y="1256"/>
                      </a:lnTo>
                      <a:lnTo>
                        <a:pt x="326" y="1270"/>
                      </a:lnTo>
                      <a:lnTo>
                        <a:pt x="330" y="1284"/>
                      </a:lnTo>
                      <a:lnTo>
                        <a:pt x="334" y="1302"/>
                      </a:lnTo>
                      <a:lnTo>
                        <a:pt x="334" y="1346"/>
                      </a:lnTo>
                      <a:lnTo>
                        <a:pt x="358" y="1386"/>
                      </a:lnTo>
                      <a:lnTo>
                        <a:pt x="370" y="1438"/>
                      </a:lnTo>
                      <a:lnTo>
                        <a:pt x="370" y="1438"/>
                      </a:lnTo>
                      <a:lnTo>
                        <a:pt x="372" y="1442"/>
                      </a:lnTo>
                      <a:lnTo>
                        <a:pt x="376" y="1454"/>
                      </a:lnTo>
                      <a:lnTo>
                        <a:pt x="380" y="1460"/>
                      </a:lnTo>
                      <a:lnTo>
                        <a:pt x="386" y="1466"/>
                      </a:lnTo>
                      <a:lnTo>
                        <a:pt x="396" y="1472"/>
                      </a:lnTo>
                      <a:lnTo>
                        <a:pt x="406" y="1476"/>
                      </a:lnTo>
                      <a:lnTo>
                        <a:pt x="406" y="1476"/>
                      </a:lnTo>
                      <a:lnTo>
                        <a:pt x="418" y="1480"/>
                      </a:lnTo>
                      <a:lnTo>
                        <a:pt x="424" y="1484"/>
                      </a:lnTo>
                      <a:lnTo>
                        <a:pt x="430" y="1488"/>
                      </a:lnTo>
                      <a:lnTo>
                        <a:pt x="434" y="1492"/>
                      </a:lnTo>
                      <a:lnTo>
                        <a:pt x="436" y="1498"/>
                      </a:lnTo>
                      <a:lnTo>
                        <a:pt x="436" y="1500"/>
                      </a:lnTo>
                      <a:lnTo>
                        <a:pt x="436" y="1500"/>
                      </a:lnTo>
                      <a:lnTo>
                        <a:pt x="444" y="1514"/>
                      </a:lnTo>
                      <a:lnTo>
                        <a:pt x="458" y="1534"/>
                      </a:lnTo>
                      <a:lnTo>
                        <a:pt x="458" y="1534"/>
                      </a:lnTo>
                      <a:lnTo>
                        <a:pt x="466" y="1540"/>
                      </a:lnTo>
                      <a:lnTo>
                        <a:pt x="478" y="1550"/>
                      </a:lnTo>
                      <a:lnTo>
                        <a:pt x="490" y="1556"/>
                      </a:lnTo>
                      <a:lnTo>
                        <a:pt x="498" y="1558"/>
                      </a:lnTo>
                      <a:lnTo>
                        <a:pt x="504" y="1558"/>
                      </a:lnTo>
                      <a:lnTo>
                        <a:pt x="504" y="1558"/>
                      </a:lnTo>
                      <a:lnTo>
                        <a:pt x="510" y="1558"/>
                      </a:lnTo>
                      <a:lnTo>
                        <a:pt x="516" y="1562"/>
                      </a:lnTo>
                      <a:lnTo>
                        <a:pt x="528" y="1572"/>
                      </a:lnTo>
                      <a:lnTo>
                        <a:pt x="536" y="1582"/>
                      </a:lnTo>
                      <a:lnTo>
                        <a:pt x="540" y="1588"/>
                      </a:lnTo>
                      <a:lnTo>
                        <a:pt x="540" y="1588"/>
                      </a:lnTo>
                      <a:lnTo>
                        <a:pt x="548" y="1598"/>
                      </a:lnTo>
                      <a:lnTo>
                        <a:pt x="558" y="1608"/>
                      </a:lnTo>
                      <a:lnTo>
                        <a:pt x="564" y="1612"/>
                      </a:lnTo>
                      <a:lnTo>
                        <a:pt x="570" y="1614"/>
                      </a:lnTo>
                      <a:lnTo>
                        <a:pt x="570" y="1614"/>
                      </a:lnTo>
                      <a:lnTo>
                        <a:pt x="586" y="1618"/>
                      </a:lnTo>
                      <a:lnTo>
                        <a:pt x="602" y="1626"/>
                      </a:lnTo>
                      <a:lnTo>
                        <a:pt x="622" y="1636"/>
                      </a:lnTo>
                      <a:lnTo>
                        <a:pt x="648" y="1656"/>
                      </a:lnTo>
                      <a:lnTo>
                        <a:pt x="676" y="1678"/>
                      </a:lnTo>
                      <a:lnTo>
                        <a:pt x="676" y="1678"/>
                      </a:lnTo>
                      <a:lnTo>
                        <a:pt x="682" y="1678"/>
                      </a:lnTo>
                      <a:lnTo>
                        <a:pt x="694" y="1680"/>
                      </a:lnTo>
                      <a:lnTo>
                        <a:pt x="708" y="1676"/>
                      </a:lnTo>
                      <a:lnTo>
                        <a:pt x="716" y="1674"/>
                      </a:lnTo>
                      <a:lnTo>
                        <a:pt x="724" y="1670"/>
                      </a:lnTo>
                      <a:lnTo>
                        <a:pt x="724" y="1670"/>
                      </a:lnTo>
                      <a:lnTo>
                        <a:pt x="730" y="1664"/>
                      </a:lnTo>
                      <a:lnTo>
                        <a:pt x="736" y="1662"/>
                      </a:lnTo>
                      <a:lnTo>
                        <a:pt x="742" y="1660"/>
                      </a:lnTo>
                      <a:lnTo>
                        <a:pt x="746" y="1660"/>
                      </a:lnTo>
                      <a:lnTo>
                        <a:pt x="754" y="1664"/>
                      </a:lnTo>
                      <a:lnTo>
                        <a:pt x="756" y="1664"/>
                      </a:lnTo>
                      <a:lnTo>
                        <a:pt x="772" y="1662"/>
                      </a:lnTo>
                      <a:lnTo>
                        <a:pt x="796" y="1646"/>
                      </a:lnTo>
                      <a:lnTo>
                        <a:pt x="836" y="1606"/>
                      </a:lnTo>
                      <a:lnTo>
                        <a:pt x="836" y="1606"/>
                      </a:lnTo>
                      <a:lnTo>
                        <a:pt x="840" y="1602"/>
                      </a:lnTo>
                      <a:lnTo>
                        <a:pt x="852" y="1588"/>
                      </a:lnTo>
                      <a:lnTo>
                        <a:pt x="870" y="1564"/>
                      </a:lnTo>
                      <a:lnTo>
                        <a:pt x="892" y="1528"/>
                      </a:lnTo>
                      <a:lnTo>
                        <a:pt x="892" y="1528"/>
                      </a:lnTo>
                      <a:lnTo>
                        <a:pt x="914" y="1478"/>
                      </a:lnTo>
                      <a:lnTo>
                        <a:pt x="938" y="1424"/>
                      </a:lnTo>
                      <a:lnTo>
                        <a:pt x="964" y="1362"/>
                      </a:lnTo>
                      <a:lnTo>
                        <a:pt x="964" y="1362"/>
                      </a:lnTo>
                      <a:lnTo>
                        <a:pt x="988" y="1268"/>
                      </a:lnTo>
                      <a:lnTo>
                        <a:pt x="1012" y="1188"/>
                      </a:lnTo>
                      <a:lnTo>
                        <a:pt x="1034" y="1116"/>
                      </a:lnTo>
                      <a:lnTo>
                        <a:pt x="1032" y="1158"/>
                      </a:lnTo>
                      <a:lnTo>
                        <a:pt x="1024" y="1232"/>
                      </a:lnTo>
                      <a:lnTo>
                        <a:pt x="1026" y="1256"/>
                      </a:lnTo>
                      <a:lnTo>
                        <a:pt x="1016" y="1290"/>
                      </a:lnTo>
                      <a:lnTo>
                        <a:pt x="1016" y="1342"/>
                      </a:lnTo>
                      <a:lnTo>
                        <a:pt x="1016" y="1356"/>
                      </a:lnTo>
                      <a:lnTo>
                        <a:pt x="1016" y="1430"/>
                      </a:lnTo>
                      <a:lnTo>
                        <a:pt x="1026" y="1436"/>
                      </a:lnTo>
                      <a:lnTo>
                        <a:pt x="1026" y="1446"/>
                      </a:lnTo>
                      <a:lnTo>
                        <a:pt x="1016" y="1458"/>
                      </a:lnTo>
                      <a:lnTo>
                        <a:pt x="1018" y="1494"/>
                      </a:lnTo>
                      <a:lnTo>
                        <a:pt x="1018" y="1552"/>
                      </a:lnTo>
                      <a:lnTo>
                        <a:pt x="1040" y="1598"/>
                      </a:lnTo>
                      <a:lnTo>
                        <a:pt x="1076" y="1628"/>
                      </a:lnTo>
                      <a:lnTo>
                        <a:pt x="1080" y="1596"/>
                      </a:lnTo>
                      <a:lnTo>
                        <a:pt x="1084" y="1628"/>
                      </a:lnTo>
                      <a:lnTo>
                        <a:pt x="1120" y="1598"/>
                      </a:lnTo>
                      <a:lnTo>
                        <a:pt x="1142" y="1552"/>
                      </a:lnTo>
                      <a:lnTo>
                        <a:pt x="1142" y="1494"/>
                      </a:lnTo>
                      <a:lnTo>
                        <a:pt x="1146" y="1458"/>
                      </a:lnTo>
                      <a:lnTo>
                        <a:pt x="1134" y="1446"/>
                      </a:lnTo>
                      <a:lnTo>
                        <a:pt x="1134" y="1436"/>
                      </a:lnTo>
                      <a:lnTo>
                        <a:pt x="1146" y="1430"/>
                      </a:lnTo>
                      <a:lnTo>
                        <a:pt x="1146" y="1356"/>
                      </a:lnTo>
                      <a:lnTo>
                        <a:pt x="1146" y="1342"/>
                      </a:lnTo>
                      <a:lnTo>
                        <a:pt x="1146" y="1290"/>
                      </a:lnTo>
                      <a:lnTo>
                        <a:pt x="1134" y="1256"/>
                      </a:lnTo>
                      <a:lnTo>
                        <a:pt x="1136" y="1232"/>
                      </a:lnTo>
                      <a:lnTo>
                        <a:pt x="1128" y="1158"/>
                      </a:lnTo>
                      <a:lnTo>
                        <a:pt x="1126" y="1116"/>
                      </a:lnTo>
                      <a:lnTo>
                        <a:pt x="1126" y="1116"/>
                      </a:lnTo>
                      <a:lnTo>
                        <a:pt x="1126" y="1106"/>
                      </a:lnTo>
                      <a:lnTo>
                        <a:pt x="1126" y="1106"/>
                      </a:lnTo>
                      <a:lnTo>
                        <a:pt x="1138" y="1136"/>
                      </a:lnTo>
                      <a:lnTo>
                        <a:pt x="1150" y="1176"/>
                      </a:lnTo>
                      <a:lnTo>
                        <a:pt x="1174" y="1260"/>
                      </a:lnTo>
                      <a:lnTo>
                        <a:pt x="1202" y="1362"/>
                      </a:lnTo>
                      <a:lnTo>
                        <a:pt x="1202" y="1362"/>
                      </a:lnTo>
                      <a:lnTo>
                        <a:pt x="1228" y="1424"/>
                      </a:lnTo>
                      <a:lnTo>
                        <a:pt x="1250" y="1478"/>
                      </a:lnTo>
                      <a:lnTo>
                        <a:pt x="1274" y="1528"/>
                      </a:lnTo>
                      <a:lnTo>
                        <a:pt x="1274" y="1528"/>
                      </a:lnTo>
                      <a:lnTo>
                        <a:pt x="1296" y="1564"/>
                      </a:lnTo>
                      <a:lnTo>
                        <a:pt x="1312" y="1588"/>
                      </a:lnTo>
                      <a:lnTo>
                        <a:pt x="1326" y="1602"/>
                      </a:lnTo>
                      <a:lnTo>
                        <a:pt x="1330" y="1606"/>
                      </a:lnTo>
                      <a:lnTo>
                        <a:pt x="1370" y="1646"/>
                      </a:lnTo>
                      <a:lnTo>
                        <a:pt x="1394" y="1662"/>
                      </a:lnTo>
                      <a:lnTo>
                        <a:pt x="1410" y="1664"/>
                      </a:lnTo>
                      <a:lnTo>
                        <a:pt x="1410" y="1664"/>
                      </a:lnTo>
                      <a:lnTo>
                        <a:pt x="1412" y="1664"/>
                      </a:lnTo>
                      <a:lnTo>
                        <a:pt x="1420" y="1660"/>
                      </a:lnTo>
                      <a:lnTo>
                        <a:pt x="1424" y="1660"/>
                      </a:lnTo>
                      <a:lnTo>
                        <a:pt x="1430" y="1662"/>
                      </a:lnTo>
                      <a:lnTo>
                        <a:pt x="1436" y="1664"/>
                      </a:lnTo>
                      <a:lnTo>
                        <a:pt x="1442" y="1670"/>
                      </a:lnTo>
                      <a:lnTo>
                        <a:pt x="1442" y="1670"/>
                      </a:lnTo>
                      <a:lnTo>
                        <a:pt x="1450" y="1674"/>
                      </a:lnTo>
                      <a:lnTo>
                        <a:pt x="1458" y="1676"/>
                      </a:lnTo>
                      <a:lnTo>
                        <a:pt x="1472" y="1680"/>
                      </a:lnTo>
                      <a:lnTo>
                        <a:pt x="1484" y="1678"/>
                      </a:lnTo>
                      <a:lnTo>
                        <a:pt x="1490" y="1678"/>
                      </a:lnTo>
                      <a:lnTo>
                        <a:pt x="1518" y="1656"/>
                      </a:lnTo>
                      <a:lnTo>
                        <a:pt x="1544" y="1636"/>
                      </a:lnTo>
                      <a:lnTo>
                        <a:pt x="1544" y="1636"/>
                      </a:lnTo>
                      <a:lnTo>
                        <a:pt x="1564" y="1626"/>
                      </a:lnTo>
                      <a:lnTo>
                        <a:pt x="1580" y="1618"/>
                      </a:lnTo>
                      <a:lnTo>
                        <a:pt x="1596" y="1614"/>
                      </a:lnTo>
                      <a:lnTo>
                        <a:pt x="1596" y="1614"/>
                      </a:lnTo>
                      <a:lnTo>
                        <a:pt x="1602" y="1612"/>
                      </a:lnTo>
                      <a:lnTo>
                        <a:pt x="1608" y="1608"/>
                      </a:lnTo>
                      <a:lnTo>
                        <a:pt x="1618" y="1598"/>
                      </a:lnTo>
                      <a:lnTo>
                        <a:pt x="1626" y="1588"/>
                      </a:lnTo>
                      <a:lnTo>
                        <a:pt x="1626" y="1588"/>
                      </a:lnTo>
                      <a:lnTo>
                        <a:pt x="1630" y="1582"/>
                      </a:lnTo>
                      <a:lnTo>
                        <a:pt x="1638" y="1572"/>
                      </a:lnTo>
                      <a:lnTo>
                        <a:pt x="1650" y="1562"/>
                      </a:lnTo>
                      <a:lnTo>
                        <a:pt x="1656" y="1558"/>
                      </a:lnTo>
                      <a:lnTo>
                        <a:pt x="1662" y="1558"/>
                      </a:lnTo>
                      <a:lnTo>
                        <a:pt x="1662" y="1558"/>
                      </a:lnTo>
                      <a:lnTo>
                        <a:pt x="1668" y="1558"/>
                      </a:lnTo>
                      <a:lnTo>
                        <a:pt x="1674" y="1556"/>
                      </a:lnTo>
                      <a:lnTo>
                        <a:pt x="1688" y="1550"/>
                      </a:lnTo>
                      <a:lnTo>
                        <a:pt x="1700" y="1540"/>
                      </a:lnTo>
                      <a:lnTo>
                        <a:pt x="1708" y="1534"/>
                      </a:lnTo>
                      <a:lnTo>
                        <a:pt x="1708" y="1534"/>
                      </a:lnTo>
                      <a:lnTo>
                        <a:pt x="1722" y="1514"/>
                      </a:lnTo>
                      <a:lnTo>
                        <a:pt x="1730" y="1500"/>
                      </a:lnTo>
                      <a:lnTo>
                        <a:pt x="1730" y="1500"/>
                      </a:lnTo>
                      <a:lnTo>
                        <a:pt x="1730" y="1498"/>
                      </a:lnTo>
                      <a:lnTo>
                        <a:pt x="1732" y="1492"/>
                      </a:lnTo>
                      <a:lnTo>
                        <a:pt x="1736" y="1488"/>
                      </a:lnTo>
                      <a:lnTo>
                        <a:pt x="1740" y="1484"/>
                      </a:lnTo>
                      <a:lnTo>
                        <a:pt x="1748" y="1480"/>
                      </a:lnTo>
                      <a:lnTo>
                        <a:pt x="1760" y="1476"/>
                      </a:lnTo>
                      <a:lnTo>
                        <a:pt x="1760" y="1476"/>
                      </a:lnTo>
                      <a:lnTo>
                        <a:pt x="1770" y="1472"/>
                      </a:lnTo>
                      <a:lnTo>
                        <a:pt x="1780" y="1466"/>
                      </a:lnTo>
                      <a:lnTo>
                        <a:pt x="1786" y="1460"/>
                      </a:lnTo>
                      <a:lnTo>
                        <a:pt x="1790" y="1454"/>
                      </a:lnTo>
                      <a:lnTo>
                        <a:pt x="1794" y="1442"/>
                      </a:lnTo>
                      <a:lnTo>
                        <a:pt x="1794" y="1438"/>
                      </a:lnTo>
                      <a:lnTo>
                        <a:pt x="1808" y="1386"/>
                      </a:lnTo>
                      <a:lnTo>
                        <a:pt x="1832" y="1346"/>
                      </a:lnTo>
                      <a:lnTo>
                        <a:pt x="1832" y="1302"/>
                      </a:lnTo>
                      <a:lnTo>
                        <a:pt x="1832" y="1302"/>
                      </a:lnTo>
                      <a:lnTo>
                        <a:pt x="1836" y="1284"/>
                      </a:lnTo>
                      <a:lnTo>
                        <a:pt x="1840" y="1270"/>
                      </a:lnTo>
                      <a:lnTo>
                        <a:pt x="1840" y="1256"/>
                      </a:lnTo>
                      <a:lnTo>
                        <a:pt x="1840" y="1256"/>
                      </a:lnTo>
                      <a:lnTo>
                        <a:pt x="1836" y="1242"/>
                      </a:lnTo>
                      <a:lnTo>
                        <a:pt x="1828" y="1222"/>
                      </a:lnTo>
                      <a:lnTo>
                        <a:pt x="1820" y="1198"/>
                      </a:lnTo>
                      <a:lnTo>
                        <a:pt x="1756" y="1098"/>
                      </a:lnTo>
                      <a:lnTo>
                        <a:pt x="1756" y="1098"/>
                      </a:lnTo>
                      <a:lnTo>
                        <a:pt x="1722" y="1066"/>
                      </a:lnTo>
                      <a:lnTo>
                        <a:pt x="1680" y="1028"/>
                      </a:lnTo>
                      <a:lnTo>
                        <a:pt x="1680" y="1028"/>
                      </a:lnTo>
                      <a:lnTo>
                        <a:pt x="1662" y="1020"/>
                      </a:lnTo>
                      <a:lnTo>
                        <a:pt x="1628" y="1006"/>
                      </a:lnTo>
                      <a:lnTo>
                        <a:pt x="1586" y="992"/>
                      </a:lnTo>
                      <a:lnTo>
                        <a:pt x="1544" y="978"/>
                      </a:lnTo>
                      <a:lnTo>
                        <a:pt x="1756" y="960"/>
                      </a:lnTo>
                      <a:lnTo>
                        <a:pt x="1818" y="952"/>
                      </a:lnTo>
                      <a:lnTo>
                        <a:pt x="1882" y="942"/>
                      </a:lnTo>
                      <a:lnTo>
                        <a:pt x="1926" y="918"/>
                      </a:lnTo>
                      <a:lnTo>
                        <a:pt x="1970" y="876"/>
                      </a:lnTo>
                      <a:lnTo>
                        <a:pt x="2012" y="810"/>
                      </a:lnTo>
                      <a:lnTo>
                        <a:pt x="2044" y="734"/>
                      </a:lnTo>
                      <a:lnTo>
                        <a:pt x="2058" y="686"/>
                      </a:lnTo>
                      <a:lnTo>
                        <a:pt x="2086" y="544"/>
                      </a:lnTo>
                      <a:lnTo>
                        <a:pt x="2108" y="452"/>
                      </a:lnTo>
                      <a:lnTo>
                        <a:pt x="2154" y="226"/>
                      </a:lnTo>
                      <a:lnTo>
                        <a:pt x="2164" y="114"/>
                      </a:lnTo>
                      <a:lnTo>
                        <a:pt x="2162" y="70"/>
                      </a:lnTo>
                      <a:close/>
                      <a:moveTo>
                        <a:pt x="1076" y="792"/>
                      </a:moveTo>
                      <a:lnTo>
                        <a:pt x="1076" y="792"/>
                      </a:lnTo>
                      <a:lnTo>
                        <a:pt x="1076" y="790"/>
                      </a:lnTo>
                      <a:lnTo>
                        <a:pt x="1076" y="790"/>
                      </a:lnTo>
                      <a:lnTo>
                        <a:pt x="1076" y="792"/>
                      </a:lnTo>
                      <a:close/>
                    </a:path>
                  </a:pathLst>
                </a:custGeom>
                <a:solidFill>
                  <a:schemeClr val="bg2">
                    <a:lumMod val="60000"/>
                    <a:lumOff val="40000"/>
                    <a:alpha val="72000"/>
                  </a:schemeClr>
                </a:solidFill>
                <a:ln>
                  <a:noFill/>
                </a:ln>
                <a:effectLst/>
              </p:spPr>
              <p:txBody>
                <a:bodyPr vert="horz" wrap="square" lIns="91440" tIns="45720" rIns="91440" bIns="45720" numCol="1" anchor="t" anchorCtr="0" compatLnSpc="1">
                  <a:prstTxWarp prst="textNoShape">
                    <a:avLst/>
                  </a:prstTxWarp>
                </a:bodyPr>
                <a:lstStyle/>
                <a:p>
                  <a:pPr marL="0" algn="l" defTabSz="457200" rtl="0" eaLnBrk="1" latinLnBrk="0" hangingPunct="1"/>
                  <a:endParaRPr lang="en-US" sz="1800" kern="1200">
                    <a:solidFill>
                      <a:schemeClr val="tx1"/>
                    </a:solidFill>
                    <a:latin typeface="+mn-lt"/>
                    <a:ea typeface="+mn-ea"/>
                    <a:cs typeface="+mn-cs"/>
                  </a:endParaRPr>
                </a:p>
              </p:txBody>
            </p:sp>
          </p:grpSp>
          <p:grpSp>
            <p:nvGrpSpPr>
              <p:cNvPr id="143" name="Group 48"/>
              <p:cNvGrpSpPr>
                <a:grpSpLocks noChangeAspect="1"/>
              </p:cNvGrpSpPr>
              <p:nvPr/>
            </p:nvGrpSpPr>
            <p:grpSpPr>
              <a:xfrm>
                <a:off x="2" y="685789"/>
                <a:ext cx="1312805" cy="1509325"/>
                <a:chOff x="1447800" y="3114675"/>
                <a:chExt cx="1836489" cy="2111412"/>
              </a:xfrm>
              <a:solidFill>
                <a:schemeClr val="bg2">
                  <a:lumMod val="50000"/>
                  <a:lumOff val="50000"/>
                  <a:alpha val="18000"/>
                </a:schemeClr>
              </a:solidFill>
            </p:grpSpPr>
            <p:sp>
              <p:nvSpPr>
                <p:cNvPr id="159" name="Freeform 42"/>
                <p:cNvSpPr>
                  <a:spLocks/>
                </p:cNvSpPr>
                <p:nvPr/>
              </p:nvSpPr>
              <p:spPr bwMode="auto">
                <a:xfrm>
                  <a:off x="1990725" y="4175125"/>
                  <a:ext cx="498475" cy="269875"/>
                </a:xfrm>
                <a:custGeom>
                  <a:avLst/>
                  <a:gdLst>
                    <a:gd name="T0" fmla="*/ 314 w 314"/>
                    <a:gd name="T1" fmla="*/ 170 h 170"/>
                    <a:gd name="T2" fmla="*/ 314 w 314"/>
                    <a:gd name="T3" fmla="*/ 170 h 170"/>
                    <a:gd name="T4" fmla="*/ 314 w 314"/>
                    <a:gd name="T5" fmla="*/ 168 h 170"/>
                    <a:gd name="T6" fmla="*/ 314 w 314"/>
                    <a:gd name="T7" fmla="*/ 166 h 170"/>
                    <a:gd name="T8" fmla="*/ 314 w 314"/>
                    <a:gd name="T9" fmla="*/ 166 h 170"/>
                    <a:gd name="T10" fmla="*/ 300 w 314"/>
                    <a:gd name="T11" fmla="*/ 158 h 170"/>
                    <a:gd name="T12" fmla="*/ 58 w 314"/>
                    <a:gd name="T13" fmla="*/ 22 h 170"/>
                    <a:gd name="T14" fmla="*/ 58 w 314"/>
                    <a:gd name="T15" fmla="*/ 22 h 170"/>
                    <a:gd name="T16" fmla="*/ 34 w 314"/>
                    <a:gd name="T17" fmla="*/ 8 h 170"/>
                    <a:gd name="T18" fmla="*/ 34 w 314"/>
                    <a:gd name="T19" fmla="*/ 8 h 170"/>
                    <a:gd name="T20" fmla="*/ 22 w 314"/>
                    <a:gd name="T21" fmla="*/ 2 h 170"/>
                    <a:gd name="T22" fmla="*/ 8 w 314"/>
                    <a:gd name="T23" fmla="*/ 0 h 170"/>
                    <a:gd name="T24" fmla="*/ 8 w 314"/>
                    <a:gd name="T25" fmla="*/ 0 h 170"/>
                    <a:gd name="T26" fmla="*/ 4 w 314"/>
                    <a:gd name="T27" fmla="*/ 0 h 170"/>
                    <a:gd name="T28" fmla="*/ 2 w 314"/>
                    <a:gd name="T29" fmla="*/ 2 h 170"/>
                    <a:gd name="T30" fmla="*/ 0 w 314"/>
                    <a:gd name="T31" fmla="*/ 4 h 170"/>
                    <a:gd name="T32" fmla="*/ 2 w 314"/>
                    <a:gd name="T33" fmla="*/ 6 h 170"/>
                    <a:gd name="T34" fmla="*/ 2 w 314"/>
                    <a:gd name="T35" fmla="*/ 6 h 170"/>
                    <a:gd name="T36" fmla="*/ 8 w 314"/>
                    <a:gd name="T37" fmla="*/ 12 h 170"/>
                    <a:gd name="T38" fmla="*/ 16 w 314"/>
                    <a:gd name="T39" fmla="*/ 14 h 170"/>
                    <a:gd name="T40" fmla="*/ 16 w 314"/>
                    <a:gd name="T41" fmla="*/ 14 h 170"/>
                    <a:gd name="T42" fmla="*/ 28 w 314"/>
                    <a:gd name="T43" fmla="*/ 18 h 170"/>
                    <a:gd name="T44" fmla="*/ 40 w 314"/>
                    <a:gd name="T45" fmla="*/ 24 h 170"/>
                    <a:gd name="T46" fmla="*/ 298 w 314"/>
                    <a:gd name="T47" fmla="*/ 162 h 170"/>
                    <a:gd name="T48" fmla="*/ 298 w 314"/>
                    <a:gd name="T49" fmla="*/ 162 h 170"/>
                    <a:gd name="T50" fmla="*/ 308 w 314"/>
                    <a:gd name="T51" fmla="*/ 168 h 170"/>
                    <a:gd name="T52" fmla="*/ 314 w 314"/>
                    <a:gd name="T53" fmla="*/ 170 h 170"/>
                    <a:gd name="T54" fmla="*/ 314 w 314"/>
                    <a:gd name="T55" fmla="*/ 170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314" h="170">
                      <a:moveTo>
                        <a:pt x="314" y="170"/>
                      </a:moveTo>
                      <a:lnTo>
                        <a:pt x="314" y="170"/>
                      </a:lnTo>
                      <a:lnTo>
                        <a:pt x="314" y="168"/>
                      </a:lnTo>
                      <a:lnTo>
                        <a:pt x="314" y="166"/>
                      </a:lnTo>
                      <a:lnTo>
                        <a:pt x="314" y="166"/>
                      </a:lnTo>
                      <a:lnTo>
                        <a:pt x="300" y="158"/>
                      </a:lnTo>
                      <a:lnTo>
                        <a:pt x="58" y="22"/>
                      </a:lnTo>
                      <a:lnTo>
                        <a:pt x="58" y="22"/>
                      </a:lnTo>
                      <a:lnTo>
                        <a:pt x="34" y="8"/>
                      </a:lnTo>
                      <a:lnTo>
                        <a:pt x="34" y="8"/>
                      </a:lnTo>
                      <a:lnTo>
                        <a:pt x="22" y="2"/>
                      </a:lnTo>
                      <a:lnTo>
                        <a:pt x="8" y="0"/>
                      </a:lnTo>
                      <a:lnTo>
                        <a:pt x="8" y="0"/>
                      </a:lnTo>
                      <a:lnTo>
                        <a:pt x="4" y="0"/>
                      </a:lnTo>
                      <a:lnTo>
                        <a:pt x="2" y="2"/>
                      </a:lnTo>
                      <a:lnTo>
                        <a:pt x="0" y="4"/>
                      </a:lnTo>
                      <a:lnTo>
                        <a:pt x="2" y="6"/>
                      </a:lnTo>
                      <a:lnTo>
                        <a:pt x="2" y="6"/>
                      </a:lnTo>
                      <a:lnTo>
                        <a:pt x="8" y="12"/>
                      </a:lnTo>
                      <a:lnTo>
                        <a:pt x="16" y="14"/>
                      </a:lnTo>
                      <a:lnTo>
                        <a:pt x="16" y="14"/>
                      </a:lnTo>
                      <a:lnTo>
                        <a:pt x="28" y="18"/>
                      </a:lnTo>
                      <a:lnTo>
                        <a:pt x="40" y="24"/>
                      </a:lnTo>
                      <a:lnTo>
                        <a:pt x="298" y="162"/>
                      </a:lnTo>
                      <a:lnTo>
                        <a:pt x="298" y="162"/>
                      </a:lnTo>
                      <a:lnTo>
                        <a:pt x="308" y="168"/>
                      </a:lnTo>
                      <a:lnTo>
                        <a:pt x="314" y="170"/>
                      </a:lnTo>
                      <a:lnTo>
                        <a:pt x="314" y="17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0" name="Freeform 43"/>
                <p:cNvSpPr>
                  <a:spLocks/>
                </p:cNvSpPr>
                <p:nvPr/>
              </p:nvSpPr>
              <p:spPr bwMode="auto">
                <a:xfrm>
                  <a:off x="2498725" y="4451350"/>
                  <a:ext cx="0" cy="0"/>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1" name="Freeform 44"/>
                <p:cNvSpPr>
                  <a:spLocks/>
                </p:cNvSpPr>
                <p:nvPr/>
              </p:nvSpPr>
              <p:spPr bwMode="auto">
                <a:xfrm>
                  <a:off x="2511425" y="3870325"/>
                  <a:ext cx="60325" cy="561975"/>
                </a:xfrm>
                <a:custGeom>
                  <a:avLst/>
                  <a:gdLst>
                    <a:gd name="T0" fmla="*/ 2 w 38"/>
                    <a:gd name="T1" fmla="*/ 352 h 354"/>
                    <a:gd name="T2" fmla="*/ 2 w 38"/>
                    <a:gd name="T3" fmla="*/ 352 h 354"/>
                    <a:gd name="T4" fmla="*/ 4 w 38"/>
                    <a:gd name="T5" fmla="*/ 346 h 354"/>
                    <a:gd name="T6" fmla="*/ 6 w 38"/>
                    <a:gd name="T7" fmla="*/ 336 h 354"/>
                    <a:gd name="T8" fmla="*/ 32 w 38"/>
                    <a:gd name="T9" fmla="*/ 44 h 354"/>
                    <a:gd name="T10" fmla="*/ 32 w 38"/>
                    <a:gd name="T11" fmla="*/ 44 h 354"/>
                    <a:gd name="T12" fmla="*/ 34 w 38"/>
                    <a:gd name="T13" fmla="*/ 30 h 354"/>
                    <a:gd name="T14" fmla="*/ 36 w 38"/>
                    <a:gd name="T15" fmla="*/ 20 h 354"/>
                    <a:gd name="T16" fmla="*/ 36 w 38"/>
                    <a:gd name="T17" fmla="*/ 20 h 354"/>
                    <a:gd name="T18" fmla="*/ 38 w 38"/>
                    <a:gd name="T19" fmla="*/ 10 h 354"/>
                    <a:gd name="T20" fmla="*/ 38 w 38"/>
                    <a:gd name="T21" fmla="*/ 2 h 354"/>
                    <a:gd name="T22" fmla="*/ 38 w 38"/>
                    <a:gd name="T23" fmla="*/ 2 h 354"/>
                    <a:gd name="T24" fmla="*/ 36 w 38"/>
                    <a:gd name="T25" fmla="*/ 0 h 354"/>
                    <a:gd name="T26" fmla="*/ 34 w 38"/>
                    <a:gd name="T27" fmla="*/ 0 h 354"/>
                    <a:gd name="T28" fmla="*/ 32 w 38"/>
                    <a:gd name="T29" fmla="*/ 0 h 354"/>
                    <a:gd name="T30" fmla="*/ 28 w 38"/>
                    <a:gd name="T31" fmla="*/ 4 h 354"/>
                    <a:gd name="T32" fmla="*/ 28 w 38"/>
                    <a:gd name="T33" fmla="*/ 4 h 354"/>
                    <a:gd name="T34" fmla="*/ 24 w 38"/>
                    <a:gd name="T35" fmla="*/ 16 h 354"/>
                    <a:gd name="T36" fmla="*/ 22 w 38"/>
                    <a:gd name="T37" fmla="*/ 30 h 354"/>
                    <a:gd name="T38" fmla="*/ 22 w 38"/>
                    <a:gd name="T39" fmla="*/ 30 h 354"/>
                    <a:gd name="T40" fmla="*/ 20 w 38"/>
                    <a:gd name="T41" fmla="*/ 58 h 354"/>
                    <a:gd name="T42" fmla="*/ 0 w 38"/>
                    <a:gd name="T43" fmla="*/ 334 h 354"/>
                    <a:gd name="T44" fmla="*/ 0 w 38"/>
                    <a:gd name="T45" fmla="*/ 334 h 354"/>
                    <a:gd name="T46" fmla="*/ 0 w 38"/>
                    <a:gd name="T47" fmla="*/ 352 h 354"/>
                    <a:gd name="T48" fmla="*/ 0 w 38"/>
                    <a:gd name="T49" fmla="*/ 352 h 354"/>
                    <a:gd name="T50" fmla="*/ 0 w 38"/>
                    <a:gd name="T51" fmla="*/ 354 h 354"/>
                    <a:gd name="T52" fmla="*/ 0 w 38"/>
                    <a:gd name="T53" fmla="*/ 354 h 354"/>
                    <a:gd name="T54" fmla="*/ 2 w 38"/>
                    <a:gd name="T55" fmla="*/ 352 h 354"/>
                    <a:gd name="T56" fmla="*/ 2 w 38"/>
                    <a:gd name="T57" fmla="*/ 352 h 3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8" h="354">
                      <a:moveTo>
                        <a:pt x="2" y="352"/>
                      </a:moveTo>
                      <a:lnTo>
                        <a:pt x="2" y="352"/>
                      </a:lnTo>
                      <a:lnTo>
                        <a:pt x="4" y="346"/>
                      </a:lnTo>
                      <a:lnTo>
                        <a:pt x="6" y="336"/>
                      </a:lnTo>
                      <a:lnTo>
                        <a:pt x="32" y="44"/>
                      </a:lnTo>
                      <a:lnTo>
                        <a:pt x="32" y="44"/>
                      </a:lnTo>
                      <a:lnTo>
                        <a:pt x="34" y="30"/>
                      </a:lnTo>
                      <a:lnTo>
                        <a:pt x="36" y="20"/>
                      </a:lnTo>
                      <a:lnTo>
                        <a:pt x="36" y="20"/>
                      </a:lnTo>
                      <a:lnTo>
                        <a:pt x="38" y="10"/>
                      </a:lnTo>
                      <a:lnTo>
                        <a:pt x="38" y="2"/>
                      </a:lnTo>
                      <a:lnTo>
                        <a:pt x="38" y="2"/>
                      </a:lnTo>
                      <a:lnTo>
                        <a:pt x="36" y="0"/>
                      </a:lnTo>
                      <a:lnTo>
                        <a:pt x="34" y="0"/>
                      </a:lnTo>
                      <a:lnTo>
                        <a:pt x="32" y="0"/>
                      </a:lnTo>
                      <a:lnTo>
                        <a:pt x="28" y="4"/>
                      </a:lnTo>
                      <a:lnTo>
                        <a:pt x="28" y="4"/>
                      </a:lnTo>
                      <a:lnTo>
                        <a:pt x="24" y="16"/>
                      </a:lnTo>
                      <a:lnTo>
                        <a:pt x="22" y="30"/>
                      </a:lnTo>
                      <a:lnTo>
                        <a:pt x="22" y="30"/>
                      </a:lnTo>
                      <a:lnTo>
                        <a:pt x="20" y="58"/>
                      </a:lnTo>
                      <a:lnTo>
                        <a:pt x="0" y="334"/>
                      </a:lnTo>
                      <a:lnTo>
                        <a:pt x="0" y="334"/>
                      </a:lnTo>
                      <a:lnTo>
                        <a:pt x="0" y="352"/>
                      </a:lnTo>
                      <a:lnTo>
                        <a:pt x="0" y="352"/>
                      </a:lnTo>
                      <a:lnTo>
                        <a:pt x="0" y="354"/>
                      </a:lnTo>
                      <a:lnTo>
                        <a:pt x="0" y="354"/>
                      </a:lnTo>
                      <a:lnTo>
                        <a:pt x="2" y="352"/>
                      </a:lnTo>
                      <a:lnTo>
                        <a:pt x="2" y="35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2" name="Freeform 45"/>
                <p:cNvSpPr>
                  <a:spLocks noEditPoints="1"/>
                </p:cNvSpPr>
                <p:nvPr/>
              </p:nvSpPr>
              <p:spPr bwMode="auto">
                <a:xfrm>
                  <a:off x="1447800" y="3114675"/>
                  <a:ext cx="1836489" cy="2111412"/>
                </a:xfrm>
                <a:custGeom>
                  <a:avLst/>
                  <a:gdLst>
                    <a:gd name="T0" fmla="*/ 1324 w 1336"/>
                    <a:gd name="T1" fmla="*/ 968 h 1536"/>
                    <a:gd name="T2" fmla="*/ 1306 w 1336"/>
                    <a:gd name="T3" fmla="*/ 886 h 1536"/>
                    <a:gd name="T4" fmla="*/ 1268 w 1336"/>
                    <a:gd name="T5" fmla="*/ 846 h 1536"/>
                    <a:gd name="T6" fmla="*/ 1108 w 1336"/>
                    <a:gd name="T7" fmla="*/ 788 h 1536"/>
                    <a:gd name="T8" fmla="*/ 1220 w 1336"/>
                    <a:gd name="T9" fmla="*/ 664 h 1536"/>
                    <a:gd name="T10" fmla="*/ 1246 w 1336"/>
                    <a:gd name="T11" fmla="*/ 442 h 1536"/>
                    <a:gd name="T12" fmla="*/ 1102 w 1336"/>
                    <a:gd name="T13" fmla="*/ 20 h 1536"/>
                    <a:gd name="T14" fmla="*/ 1084 w 1336"/>
                    <a:gd name="T15" fmla="*/ 0 h 1536"/>
                    <a:gd name="T16" fmla="*/ 1000 w 1336"/>
                    <a:gd name="T17" fmla="*/ 18 h 1536"/>
                    <a:gd name="T18" fmla="*/ 740 w 1336"/>
                    <a:gd name="T19" fmla="*/ 628 h 1536"/>
                    <a:gd name="T20" fmla="*/ 728 w 1336"/>
                    <a:gd name="T21" fmla="*/ 864 h 1536"/>
                    <a:gd name="T22" fmla="*/ 708 w 1336"/>
                    <a:gd name="T23" fmla="*/ 844 h 1536"/>
                    <a:gd name="T24" fmla="*/ 688 w 1336"/>
                    <a:gd name="T25" fmla="*/ 826 h 1536"/>
                    <a:gd name="T26" fmla="*/ 674 w 1336"/>
                    <a:gd name="T27" fmla="*/ 828 h 1536"/>
                    <a:gd name="T28" fmla="*/ 662 w 1336"/>
                    <a:gd name="T29" fmla="*/ 828 h 1536"/>
                    <a:gd name="T30" fmla="*/ 650 w 1336"/>
                    <a:gd name="T31" fmla="*/ 840 h 1536"/>
                    <a:gd name="T32" fmla="*/ 650 w 1336"/>
                    <a:gd name="T33" fmla="*/ 846 h 1536"/>
                    <a:gd name="T34" fmla="*/ 642 w 1336"/>
                    <a:gd name="T35" fmla="*/ 870 h 1536"/>
                    <a:gd name="T36" fmla="*/ 650 w 1336"/>
                    <a:gd name="T37" fmla="*/ 904 h 1536"/>
                    <a:gd name="T38" fmla="*/ 158 w 1336"/>
                    <a:gd name="T39" fmla="*/ 670 h 1536"/>
                    <a:gd name="T40" fmla="*/ 44 w 1336"/>
                    <a:gd name="T41" fmla="*/ 1130 h 1536"/>
                    <a:gd name="T42" fmla="*/ 258 w 1336"/>
                    <a:gd name="T43" fmla="*/ 1190 h 1536"/>
                    <a:gd name="T44" fmla="*/ 380 w 1336"/>
                    <a:gd name="T45" fmla="*/ 1180 h 1536"/>
                    <a:gd name="T46" fmla="*/ 340 w 1336"/>
                    <a:gd name="T47" fmla="*/ 1346 h 1536"/>
                    <a:gd name="T48" fmla="*/ 354 w 1336"/>
                    <a:gd name="T49" fmla="*/ 1398 h 1536"/>
                    <a:gd name="T50" fmla="*/ 438 w 1336"/>
                    <a:gd name="T51" fmla="*/ 1488 h 1536"/>
                    <a:gd name="T52" fmla="*/ 464 w 1336"/>
                    <a:gd name="T53" fmla="*/ 1502 h 1536"/>
                    <a:gd name="T54" fmla="*/ 498 w 1336"/>
                    <a:gd name="T55" fmla="*/ 1504 h 1536"/>
                    <a:gd name="T56" fmla="*/ 524 w 1336"/>
                    <a:gd name="T57" fmla="*/ 1520 h 1536"/>
                    <a:gd name="T58" fmla="*/ 562 w 1336"/>
                    <a:gd name="T59" fmla="*/ 1520 h 1536"/>
                    <a:gd name="T60" fmla="*/ 594 w 1336"/>
                    <a:gd name="T61" fmla="*/ 1526 h 1536"/>
                    <a:gd name="T62" fmla="*/ 634 w 1336"/>
                    <a:gd name="T63" fmla="*/ 1530 h 1536"/>
                    <a:gd name="T64" fmla="*/ 712 w 1336"/>
                    <a:gd name="T65" fmla="*/ 1536 h 1536"/>
                    <a:gd name="T66" fmla="*/ 738 w 1336"/>
                    <a:gd name="T67" fmla="*/ 1514 h 1536"/>
                    <a:gd name="T68" fmla="*/ 758 w 1336"/>
                    <a:gd name="T69" fmla="*/ 1500 h 1536"/>
                    <a:gd name="T70" fmla="*/ 792 w 1336"/>
                    <a:gd name="T71" fmla="*/ 1420 h 1536"/>
                    <a:gd name="T72" fmla="*/ 790 w 1336"/>
                    <a:gd name="T73" fmla="*/ 1286 h 1536"/>
                    <a:gd name="T74" fmla="*/ 746 w 1336"/>
                    <a:gd name="T75" fmla="*/ 1062 h 1536"/>
                    <a:gd name="T76" fmla="*/ 812 w 1336"/>
                    <a:gd name="T77" fmla="*/ 1210 h 1536"/>
                    <a:gd name="T78" fmla="*/ 850 w 1336"/>
                    <a:gd name="T79" fmla="*/ 1282 h 1536"/>
                    <a:gd name="T80" fmla="*/ 938 w 1336"/>
                    <a:gd name="T81" fmla="*/ 1348 h 1536"/>
                    <a:gd name="T82" fmla="*/ 932 w 1336"/>
                    <a:gd name="T83" fmla="*/ 1238 h 1536"/>
                    <a:gd name="T84" fmla="*/ 892 w 1336"/>
                    <a:gd name="T85" fmla="*/ 1166 h 1536"/>
                    <a:gd name="T86" fmla="*/ 804 w 1336"/>
                    <a:gd name="T87" fmla="*/ 1030 h 1536"/>
                    <a:gd name="T88" fmla="*/ 884 w 1336"/>
                    <a:gd name="T89" fmla="*/ 1104 h 1536"/>
                    <a:gd name="T90" fmla="*/ 1036 w 1336"/>
                    <a:gd name="T91" fmla="*/ 1238 h 1536"/>
                    <a:gd name="T92" fmla="*/ 1138 w 1336"/>
                    <a:gd name="T93" fmla="*/ 1282 h 1536"/>
                    <a:gd name="T94" fmla="*/ 1174 w 1336"/>
                    <a:gd name="T95" fmla="*/ 1274 h 1536"/>
                    <a:gd name="T96" fmla="*/ 1196 w 1336"/>
                    <a:gd name="T97" fmla="*/ 1272 h 1536"/>
                    <a:gd name="T98" fmla="*/ 1244 w 1336"/>
                    <a:gd name="T99" fmla="*/ 1216 h 1536"/>
                    <a:gd name="T100" fmla="*/ 1268 w 1336"/>
                    <a:gd name="T101" fmla="*/ 1184 h 1536"/>
                    <a:gd name="T102" fmla="*/ 1282 w 1336"/>
                    <a:gd name="T103" fmla="*/ 1144 h 1536"/>
                    <a:gd name="T104" fmla="*/ 1296 w 1336"/>
                    <a:gd name="T105" fmla="*/ 1124 h 1536"/>
                    <a:gd name="T106" fmla="*/ 1314 w 1336"/>
                    <a:gd name="T107" fmla="*/ 1078 h 1536"/>
                    <a:gd name="T108" fmla="*/ 1316 w 1336"/>
                    <a:gd name="T109" fmla="*/ 1054 h 1536"/>
                    <a:gd name="T110" fmla="*/ 1336 w 1336"/>
                    <a:gd name="T111" fmla="*/ 1020 h 1536"/>
                    <a:gd name="T112" fmla="*/ 662 w 1336"/>
                    <a:gd name="T113" fmla="*/ 842 h 15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336" h="1536">
                      <a:moveTo>
                        <a:pt x="1336" y="1020"/>
                      </a:moveTo>
                      <a:lnTo>
                        <a:pt x="1336" y="1012"/>
                      </a:lnTo>
                      <a:lnTo>
                        <a:pt x="1336" y="1012"/>
                      </a:lnTo>
                      <a:lnTo>
                        <a:pt x="1334" y="1006"/>
                      </a:lnTo>
                      <a:lnTo>
                        <a:pt x="1324" y="968"/>
                      </a:lnTo>
                      <a:lnTo>
                        <a:pt x="1326" y="934"/>
                      </a:lnTo>
                      <a:lnTo>
                        <a:pt x="1312" y="908"/>
                      </a:lnTo>
                      <a:lnTo>
                        <a:pt x="1312" y="908"/>
                      </a:lnTo>
                      <a:lnTo>
                        <a:pt x="1308" y="896"/>
                      </a:lnTo>
                      <a:lnTo>
                        <a:pt x="1306" y="886"/>
                      </a:lnTo>
                      <a:lnTo>
                        <a:pt x="1300" y="876"/>
                      </a:lnTo>
                      <a:lnTo>
                        <a:pt x="1300" y="876"/>
                      </a:lnTo>
                      <a:lnTo>
                        <a:pt x="1292" y="868"/>
                      </a:lnTo>
                      <a:lnTo>
                        <a:pt x="1282" y="858"/>
                      </a:lnTo>
                      <a:lnTo>
                        <a:pt x="1268" y="846"/>
                      </a:lnTo>
                      <a:lnTo>
                        <a:pt x="1194" y="804"/>
                      </a:lnTo>
                      <a:lnTo>
                        <a:pt x="1194" y="804"/>
                      </a:lnTo>
                      <a:lnTo>
                        <a:pt x="1124" y="788"/>
                      </a:lnTo>
                      <a:lnTo>
                        <a:pt x="1124" y="788"/>
                      </a:lnTo>
                      <a:lnTo>
                        <a:pt x="1108" y="788"/>
                      </a:lnTo>
                      <a:lnTo>
                        <a:pt x="1082" y="790"/>
                      </a:lnTo>
                      <a:lnTo>
                        <a:pt x="1020" y="800"/>
                      </a:lnTo>
                      <a:lnTo>
                        <a:pt x="1148" y="718"/>
                      </a:lnTo>
                      <a:lnTo>
                        <a:pt x="1184" y="692"/>
                      </a:lnTo>
                      <a:lnTo>
                        <a:pt x="1220" y="664"/>
                      </a:lnTo>
                      <a:lnTo>
                        <a:pt x="1240" y="634"/>
                      </a:lnTo>
                      <a:lnTo>
                        <a:pt x="1254" y="592"/>
                      </a:lnTo>
                      <a:lnTo>
                        <a:pt x="1258" y="536"/>
                      </a:lnTo>
                      <a:lnTo>
                        <a:pt x="1252" y="478"/>
                      </a:lnTo>
                      <a:lnTo>
                        <a:pt x="1246" y="442"/>
                      </a:lnTo>
                      <a:lnTo>
                        <a:pt x="1214" y="344"/>
                      </a:lnTo>
                      <a:lnTo>
                        <a:pt x="1198" y="280"/>
                      </a:lnTo>
                      <a:lnTo>
                        <a:pt x="1150" y="122"/>
                      </a:lnTo>
                      <a:lnTo>
                        <a:pt x="1118" y="46"/>
                      </a:lnTo>
                      <a:lnTo>
                        <a:pt x="1102" y="20"/>
                      </a:lnTo>
                      <a:lnTo>
                        <a:pt x="1102" y="20"/>
                      </a:lnTo>
                      <a:lnTo>
                        <a:pt x="1102" y="18"/>
                      </a:lnTo>
                      <a:lnTo>
                        <a:pt x="1100" y="12"/>
                      </a:lnTo>
                      <a:lnTo>
                        <a:pt x="1094" y="6"/>
                      </a:lnTo>
                      <a:lnTo>
                        <a:pt x="1084" y="0"/>
                      </a:lnTo>
                      <a:lnTo>
                        <a:pt x="1044" y="0"/>
                      </a:lnTo>
                      <a:lnTo>
                        <a:pt x="1044" y="0"/>
                      </a:lnTo>
                      <a:lnTo>
                        <a:pt x="1028" y="6"/>
                      </a:lnTo>
                      <a:lnTo>
                        <a:pt x="1014" y="12"/>
                      </a:lnTo>
                      <a:lnTo>
                        <a:pt x="1000" y="18"/>
                      </a:lnTo>
                      <a:lnTo>
                        <a:pt x="930" y="90"/>
                      </a:lnTo>
                      <a:lnTo>
                        <a:pt x="860" y="190"/>
                      </a:lnTo>
                      <a:lnTo>
                        <a:pt x="806" y="322"/>
                      </a:lnTo>
                      <a:lnTo>
                        <a:pt x="772" y="442"/>
                      </a:lnTo>
                      <a:lnTo>
                        <a:pt x="740" y="628"/>
                      </a:lnTo>
                      <a:lnTo>
                        <a:pt x="732" y="758"/>
                      </a:lnTo>
                      <a:lnTo>
                        <a:pt x="730" y="842"/>
                      </a:lnTo>
                      <a:lnTo>
                        <a:pt x="730" y="870"/>
                      </a:lnTo>
                      <a:lnTo>
                        <a:pt x="730" y="870"/>
                      </a:lnTo>
                      <a:lnTo>
                        <a:pt x="728" y="864"/>
                      </a:lnTo>
                      <a:lnTo>
                        <a:pt x="728" y="864"/>
                      </a:lnTo>
                      <a:lnTo>
                        <a:pt x="720" y="858"/>
                      </a:lnTo>
                      <a:lnTo>
                        <a:pt x="708" y="850"/>
                      </a:lnTo>
                      <a:lnTo>
                        <a:pt x="708" y="850"/>
                      </a:lnTo>
                      <a:lnTo>
                        <a:pt x="708" y="844"/>
                      </a:lnTo>
                      <a:lnTo>
                        <a:pt x="706" y="836"/>
                      </a:lnTo>
                      <a:lnTo>
                        <a:pt x="706" y="836"/>
                      </a:lnTo>
                      <a:lnTo>
                        <a:pt x="702" y="830"/>
                      </a:lnTo>
                      <a:lnTo>
                        <a:pt x="696" y="828"/>
                      </a:lnTo>
                      <a:lnTo>
                        <a:pt x="688" y="826"/>
                      </a:lnTo>
                      <a:lnTo>
                        <a:pt x="680" y="828"/>
                      </a:lnTo>
                      <a:lnTo>
                        <a:pt x="680" y="828"/>
                      </a:lnTo>
                      <a:lnTo>
                        <a:pt x="678" y="830"/>
                      </a:lnTo>
                      <a:lnTo>
                        <a:pt x="678" y="824"/>
                      </a:lnTo>
                      <a:lnTo>
                        <a:pt x="674" y="828"/>
                      </a:lnTo>
                      <a:lnTo>
                        <a:pt x="670" y="830"/>
                      </a:lnTo>
                      <a:lnTo>
                        <a:pt x="670" y="830"/>
                      </a:lnTo>
                      <a:lnTo>
                        <a:pt x="664" y="828"/>
                      </a:lnTo>
                      <a:lnTo>
                        <a:pt x="664" y="828"/>
                      </a:lnTo>
                      <a:lnTo>
                        <a:pt x="662" y="828"/>
                      </a:lnTo>
                      <a:lnTo>
                        <a:pt x="660" y="832"/>
                      </a:lnTo>
                      <a:lnTo>
                        <a:pt x="656" y="834"/>
                      </a:lnTo>
                      <a:lnTo>
                        <a:pt x="658" y="836"/>
                      </a:lnTo>
                      <a:lnTo>
                        <a:pt x="654" y="838"/>
                      </a:lnTo>
                      <a:lnTo>
                        <a:pt x="650" y="840"/>
                      </a:lnTo>
                      <a:lnTo>
                        <a:pt x="656" y="842"/>
                      </a:lnTo>
                      <a:lnTo>
                        <a:pt x="656" y="844"/>
                      </a:lnTo>
                      <a:lnTo>
                        <a:pt x="656" y="844"/>
                      </a:lnTo>
                      <a:lnTo>
                        <a:pt x="650" y="846"/>
                      </a:lnTo>
                      <a:lnTo>
                        <a:pt x="650" y="846"/>
                      </a:lnTo>
                      <a:lnTo>
                        <a:pt x="644" y="850"/>
                      </a:lnTo>
                      <a:lnTo>
                        <a:pt x="640" y="856"/>
                      </a:lnTo>
                      <a:lnTo>
                        <a:pt x="640" y="864"/>
                      </a:lnTo>
                      <a:lnTo>
                        <a:pt x="642" y="870"/>
                      </a:lnTo>
                      <a:lnTo>
                        <a:pt x="642" y="870"/>
                      </a:lnTo>
                      <a:lnTo>
                        <a:pt x="646" y="876"/>
                      </a:lnTo>
                      <a:lnTo>
                        <a:pt x="650" y="878"/>
                      </a:lnTo>
                      <a:lnTo>
                        <a:pt x="650" y="878"/>
                      </a:lnTo>
                      <a:lnTo>
                        <a:pt x="648" y="894"/>
                      </a:lnTo>
                      <a:lnTo>
                        <a:pt x="650" y="904"/>
                      </a:lnTo>
                      <a:lnTo>
                        <a:pt x="634" y="894"/>
                      </a:lnTo>
                      <a:lnTo>
                        <a:pt x="562" y="848"/>
                      </a:lnTo>
                      <a:lnTo>
                        <a:pt x="450" y="784"/>
                      </a:lnTo>
                      <a:lnTo>
                        <a:pt x="276" y="708"/>
                      </a:lnTo>
                      <a:lnTo>
                        <a:pt x="158" y="670"/>
                      </a:lnTo>
                      <a:lnTo>
                        <a:pt x="18" y="644"/>
                      </a:lnTo>
                      <a:lnTo>
                        <a:pt x="0" y="644"/>
                      </a:lnTo>
                      <a:lnTo>
                        <a:pt x="0" y="1084"/>
                      </a:lnTo>
                      <a:lnTo>
                        <a:pt x="16" y="1104"/>
                      </a:lnTo>
                      <a:lnTo>
                        <a:pt x="44" y="1130"/>
                      </a:lnTo>
                      <a:lnTo>
                        <a:pt x="88" y="1166"/>
                      </a:lnTo>
                      <a:lnTo>
                        <a:pt x="138" y="1194"/>
                      </a:lnTo>
                      <a:lnTo>
                        <a:pt x="180" y="1206"/>
                      </a:lnTo>
                      <a:lnTo>
                        <a:pt x="216" y="1206"/>
                      </a:lnTo>
                      <a:lnTo>
                        <a:pt x="258" y="1190"/>
                      </a:lnTo>
                      <a:lnTo>
                        <a:pt x="300" y="1174"/>
                      </a:lnTo>
                      <a:lnTo>
                        <a:pt x="440" y="1114"/>
                      </a:lnTo>
                      <a:lnTo>
                        <a:pt x="440" y="1114"/>
                      </a:lnTo>
                      <a:lnTo>
                        <a:pt x="396" y="1160"/>
                      </a:lnTo>
                      <a:lnTo>
                        <a:pt x="380" y="1180"/>
                      </a:lnTo>
                      <a:lnTo>
                        <a:pt x="372" y="1192"/>
                      </a:lnTo>
                      <a:lnTo>
                        <a:pt x="372" y="1192"/>
                      </a:lnTo>
                      <a:lnTo>
                        <a:pt x="348" y="1260"/>
                      </a:lnTo>
                      <a:lnTo>
                        <a:pt x="340" y="1346"/>
                      </a:lnTo>
                      <a:lnTo>
                        <a:pt x="340" y="1346"/>
                      </a:lnTo>
                      <a:lnTo>
                        <a:pt x="344" y="1364"/>
                      </a:lnTo>
                      <a:lnTo>
                        <a:pt x="346" y="1378"/>
                      </a:lnTo>
                      <a:lnTo>
                        <a:pt x="348" y="1390"/>
                      </a:lnTo>
                      <a:lnTo>
                        <a:pt x="348" y="1390"/>
                      </a:lnTo>
                      <a:lnTo>
                        <a:pt x="354" y="1398"/>
                      </a:lnTo>
                      <a:lnTo>
                        <a:pt x="360" y="1406"/>
                      </a:lnTo>
                      <a:lnTo>
                        <a:pt x="368" y="1416"/>
                      </a:lnTo>
                      <a:lnTo>
                        <a:pt x="382" y="1444"/>
                      </a:lnTo>
                      <a:lnTo>
                        <a:pt x="412" y="1460"/>
                      </a:lnTo>
                      <a:lnTo>
                        <a:pt x="438" y="1488"/>
                      </a:lnTo>
                      <a:lnTo>
                        <a:pt x="438" y="1488"/>
                      </a:lnTo>
                      <a:lnTo>
                        <a:pt x="440" y="1492"/>
                      </a:lnTo>
                      <a:lnTo>
                        <a:pt x="446" y="1496"/>
                      </a:lnTo>
                      <a:lnTo>
                        <a:pt x="458" y="1500"/>
                      </a:lnTo>
                      <a:lnTo>
                        <a:pt x="464" y="1502"/>
                      </a:lnTo>
                      <a:lnTo>
                        <a:pt x="474" y="1500"/>
                      </a:lnTo>
                      <a:lnTo>
                        <a:pt x="474" y="1500"/>
                      </a:lnTo>
                      <a:lnTo>
                        <a:pt x="488" y="1500"/>
                      </a:lnTo>
                      <a:lnTo>
                        <a:pt x="496" y="1502"/>
                      </a:lnTo>
                      <a:lnTo>
                        <a:pt x="498" y="1504"/>
                      </a:lnTo>
                      <a:lnTo>
                        <a:pt x="500" y="1506"/>
                      </a:lnTo>
                      <a:lnTo>
                        <a:pt x="500" y="1506"/>
                      </a:lnTo>
                      <a:lnTo>
                        <a:pt x="510" y="1512"/>
                      </a:lnTo>
                      <a:lnTo>
                        <a:pt x="524" y="1520"/>
                      </a:lnTo>
                      <a:lnTo>
                        <a:pt x="524" y="1520"/>
                      </a:lnTo>
                      <a:lnTo>
                        <a:pt x="542" y="1522"/>
                      </a:lnTo>
                      <a:lnTo>
                        <a:pt x="554" y="1522"/>
                      </a:lnTo>
                      <a:lnTo>
                        <a:pt x="558" y="1522"/>
                      </a:lnTo>
                      <a:lnTo>
                        <a:pt x="562" y="1520"/>
                      </a:lnTo>
                      <a:lnTo>
                        <a:pt x="562" y="1520"/>
                      </a:lnTo>
                      <a:lnTo>
                        <a:pt x="566" y="1518"/>
                      </a:lnTo>
                      <a:lnTo>
                        <a:pt x="570" y="1518"/>
                      </a:lnTo>
                      <a:lnTo>
                        <a:pt x="582" y="1520"/>
                      </a:lnTo>
                      <a:lnTo>
                        <a:pt x="594" y="1526"/>
                      </a:lnTo>
                      <a:lnTo>
                        <a:pt x="594" y="1526"/>
                      </a:lnTo>
                      <a:lnTo>
                        <a:pt x="604" y="1530"/>
                      </a:lnTo>
                      <a:lnTo>
                        <a:pt x="612" y="1532"/>
                      </a:lnTo>
                      <a:lnTo>
                        <a:pt x="622" y="1532"/>
                      </a:lnTo>
                      <a:lnTo>
                        <a:pt x="622" y="1532"/>
                      </a:lnTo>
                      <a:lnTo>
                        <a:pt x="634" y="1530"/>
                      </a:lnTo>
                      <a:lnTo>
                        <a:pt x="648" y="1528"/>
                      </a:lnTo>
                      <a:lnTo>
                        <a:pt x="662" y="1528"/>
                      </a:lnTo>
                      <a:lnTo>
                        <a:pt x="686" y="1532"/>
                      </a:lnTo>
                      <a:lnTo>
                        <a:pt x="712" y="1536"/>
                      </a:lnTo>
                      <a:lnTo>
                        <a:pt x="712" y="1536"/>
                      </a:lnTo>
                      <a:lnTo>
                        <a:pt x="722" y="1532"/>
                      </a:lnTo>
                      <a:lnTo>
                        <a:pt x="732" y="1524"/>
                      </a:lnTo>
                      <a:lnTo>
                        <a:pt x="734" y="1520"/>
                      </a:lnTo>
                      <a:lnTo>
                        <a:pt x="738" y="1514"/>
                      </a:lnTo>
                      <a:lnTo>
                        <a:pt x="738" y="1514"/>
                      </a:lnTo>
                      <a:lnTo>
                        <a:pt x="740" y="1510"/>
                      </a:lnTo>
                      <a:lnTo>
                        <a:pt x="744" y="1506"/>
                      </a:lnTo>
                      <a:lnTo>
                        <a:pt x="750" y="1502"/>
                      </a:lnTo>
                      <a:lnTo>
                        <a:pt x="754" y="1500"/>
                      </a:lnTo>
                      <a:lnTo>
                        <a:pt x="758" y="1500"/>
                      </a:lnTo>
                      <a:lnTo>
                        <a:pt x="766" y="1494"/>
                      </a:lnTo>
                      <a:lnTo>
                        <a:pt x="776" y="1476"/>
                      </a:lnTo>
                      <a:lnTo>
                        <a:pt x="788" y="1438"/>
                      </a:lnTo>
                      <a:lnTo>
                        <a:pt x="788" y="1438"/>
                      </a:lnTo>
                      <a:lnTo>
                        <a:pt x="792" y="1420"/>
                      </a:lnTo>
                      <a:lnTo>
                        <a:pt x="794" y="1398"/>
                      </a:lnTo>
                      <a:lnTo>
                        <a:pt x="796" y="1368"/>
                      </a:lnTo>
                      <a:lnTo>
                        <a:pt x="796" y="1368"/>
                      </a:lnTo>
                      <a:lnTo>
                        <a:pt x="794" y="1330"/>
                      </a:lnTo>
                      <a:lnTo>
                        <a:pt x="790" y="1286"/>
                      </a:lnTo>
                      <a:lnTo>
                        <a:pt x="786" y="1238"/>
                      </a:lnTo>
                      <a:lnTo>
                        <a:pt x="786" y="1238"/>
                      </a:lnTo>
                      <a:lnTo>
                        <a:pt x="770" y="1172"/>
                      </a:lnTo>
                      <a:lnTo>
                        <a:pt x="756" y="1114"/>
                      </a:lnTo>
                      <a:lnTo>
                        <a:pt x="746" y="1062"/>
                      </a:lnTo>
                      <a:lnTo>
                        <a:pt x="760" y="1088"/>
                      </a:lnTo>
                      <a:lnTo>
                        <a:pt x="780" y="1138"/>
                      </a:lnTo>
                      <a:lnTo>
                        <a:pt x="790" y="1152"/>
                      </a:lnTo>
                      <a:lnTo>
                        <a:pt x="794" y="1176"/>
                      </a:lnTo>
                      <a:lnTo>
                        <a:pt x="812" y="1210"/>
                      </a:lnTo>
                      <a:lnTo>
                        <a:pt x="816" y="1218"/>
                      </a:lnTo>
                      <a:lnTo>
                        <a:pt x="840" y="1266"/>
                      </a:lnTo>
                      <a:lnTo>
                        <a:pt x="850" y="1264"/>
                      </a:lnTo>
                      <a:lnTo>
                        <a:pt x="854" y="1272"/>
                      </a:lnTo>
                      <a:lnTo>
                        <a:pt x="850" y="1282"/>
                      </a:lnTo>
                      <a:lnTo>
                        <a:pt x="864" y="1304"/>
                      </a:lnTo>
                      <a:lnTo>
                        <a:pt x="884" y="1340"/>
                      </a:lnTo>
                      <a:lnTo>
                        <a:pt x="914" y="1362"/>
                      </a:lnTo>
                      <a:lnTo>
                        <a:pt x="946" y="1370"/>
                      </a:lnTo>
                      <a:lnTo>
                        <a:pt x="938" y="1348"/>
                      </a:lnTo>
                      <a:lnTo>
                        <a:pt x="952" y="1366"/>
                      </a:lnTo>
                      <a:lnTo>
                        <a:pt x="964" y="1336"/>
                      </a:lnTo>
                      <a:lnTo>
                        <a:pt x="962" y="1298"/>
                      </a:lnTo>
                      <a:lnTo>
                        <a:pt x="942" y="1262"/>
                      </a:lnTo>
                      <a:lnTo>
                        <a:pt x="932" y="1238"/>
                      </a:lnTo>
                      <a:lnTo>
                        <a:pt x="922" y="1236"/>
                      </a:lnTo>
                      <a:lnTo>
                        <a:pt x="918" y="1228"/>
                      </a:lnTo>
                      <a:lnTo>
                        <a:pt x="922" y="1222"/>
                      </a:lnTo>
                      <a:lnTo>
                        <a:pt x="898" y="1174"/>
                      </a:lnTo>
                      <a:lnTo>
                        <a:pt x="892" y="1166"/>
                      </a:lnTo>
                      <a:lnTo>
                        <a:pt x="874" y="1132"/>
                      </a:lnTo>
                      <a:lnTo>
                        <a:pt x="856" y="1116"/>
                      </a:lnTo>
                      <a:lnTo>
                        <a:pt x="850" y="1100"/>
                      </a:lnTo>
                      <a:lnTo>
                        <a:pt x="820" y="1056"/>
                      </a:lnTo>
                      <a:lnTo>
                        <a:pt x="804" y="1030"/>
                      </a:lnTo>
                      <a:lnTo>
                        <a:pt x="804" y="1030"/>
                      </a:lnTo>
                      <a:lnTo>
                        <a:pt x="800" y="1022"/>
                      </a:lnTo>
                      <a:lnTo>
                        <a:pt x="800" y="1022"/>
                      </a:lnTo>
                      <a:lnTo>
                        <a:pt x="840" y="1058"/>
                      </a:lnTo>
                      <a:lnTo>
                        <a:pt x="884" y="1104"/>
                      </a:lnTo>
                      <a:lnTo>
                        <a:pt x="934" y="1158"/>
                      </a:lnTo>
                      <a:lnTo>
                        <a:pt x="934" y="1158"/>
                      </a:lnTo>
                      <a:lnTo>
                        <a:pt x="972" y="1190"/>
                      </a:lnTo>
                      <a:lnTo>
                        <a:pt x="1006" y="1216"/>
                      </a:lnTo>
                      <a:lnTo>
                        <a:pt x="1036" y="1238"/>
                      </a:lnTo>
                      <a:lnTo>
                        <a:pt x="1036" y="1238"/>
                      </a:lnTo>
                      <a:lnTo>
                        <a:pt x="1062" y="1254"/>
                      </a:lnTo>
                      <a:lnTo>
                        <a:pt x="1082" y="1264"/>
                      </a:lnTo>
                      <a:lnTo>
                        <a:pt x="1098" y="1270"/>
                      </a:lnTo>
                      <a:lnTo>
                        <a:pt x="1138" y="1282"/>
                      </a:lnTo>
                      <a:lnTo>
                        <a:pt x="1158" y="1282"/>
                      </a:lnTo>
                      <a:lnTo>
                        <a:pt x="1168" y="1280"/>
                      </a:lnTo>
                      <a:lnTo>
                        <a:pt x="1168" y="1280"/>
                      </a:lnTo>
                      <a:lnTo>
                        <a:pt x="1170" y="1278"/>
                      </a:lnTo>
                      <a:lnTo>
                        <a:pt x="1174" y="1274"/>
                      </a:lnTo>
                      <a:lnTo>
                        <a:pt x="1180" y="1270"/>
                      </a:lnTo>
                      <a:lnTo>
                        <a:pt x="1186" y="1270"/>
                      </a:lnTo>
                      <a:lnTo>
                        <a:pt x="1190" y="1270"/>
                      </a:lnTo>
                      <a:lnTo>
                        <a:pt x="1190" y="1270"/>
                      </a:lnTo>
                      <a:lnTo>
                        <a:pt x="1196" y="1272"/>
                      </a:lnTo>
                      <a:lnTo>
                        <a:pt x="1202" y="1270"/>
                      </a:lnTo>
                      <a:lnTo>
                        <a:pt x="1214" y="1266"/>
                      </a:lnTo>
                      <a:lnTo>
                        <a:pt x="1224" y="1260"/>
                      </a:lnTo>
                      <a:lnTo>
                        <a:pt x="1234" y="1236"/>
                      </a:lnTo>
                      <a:lnTo>
                        <a:pt x="1244" y="1216"/>
                      </a:lnTo>
                      <a:lnTo>
                        <a:pt x="1244" y="1216"/>
                      </a:lnTo>
                      <a:lnTo>
                        <a:pt x="1252" y="1202"/>
                      </a:lnTo>
                      <a:lnTo>
                        <a:pt x="1260" y="1192"/>
                      </a:lnTo>
                      <a:lnTo>
                        <a:pt x="1268" y="1184"/>
                      </a:lnTo>
                      <a:lnTo>
                        <a:pt x="1268" y="1184"/>
                      </a:lnTo>
                      <a:lnTo>
                        <a:pt x="1274" y="1176"/>
                      </a:lnTo>
                      <a:lnTo>
                        <a:pt x="1278" y="1168"/>
                      </a:lnTo>
                      <a:lnTo>
                        <a:pt x="1278" y="1156"/>
                      </a:lnTo>
                      <a:lnTo>
                        <a:pt x="1278" y="1156"/>
                      </a:lnTo>
                      <a:lnTo>
                        <a:pt x="1282" y="1144"/>
                      </a:lnTo>
                      <a:lnTo>
                        <a:pt x="1286" y="1132"/>
                      </a:lnTo>
                      <a:lnTo>
                        <a:pt x="1288" y="1128"/>
                      </a:lnTo>
                      <a:lnTo>
                        <a:pt x="1292" y="1126"/>
                      </a:lnTo>
                      <a:lnTo>
                        <a:pt x="1292" y="1126"/>
                      </a:lnTo>
                      <a:lnTo>
                        <a:pt x="1296" y="1124"/>
                      </a:lnTo>
                      <a:lnTo>
                        <a:pt x="1298" y="1120"/>
                      </a:lnTo>
                      <a:lnTo>
                        <a:pt x="1306" y="1112"/>
                      </a:lnTo>
                      <a:lnTo>
                        <a:pt x="1312" y="1096"/>
                      </a:lnTo>
                      <a:lnTo>
                        <a:pt x="1312" y="1096"/>
                      </a:lnTo>
                      <a:lnTo>
                        <a:pt x="1314" y="1078"/>
                      </a:lnTo>
                      <a:lnTo>
                        <a:pt x="1316" y="1068"/>
                      </a:lnTo>
                      <a:lnTo>
                        <a:pt x="1316" y="1068"/>
                      </a:lnTo>
                      <a:lnTo>
                        <a:pt x="1314" y="1066"/>
                      </a:lnTo>
                      <a:lnTo>
                        <a:pt x="1314" y="1062"/>
                      </a:lnTo>
                      <a:lnTo>
                        <a:pt x="1316" y="1054"/>
                      </a:lnTo>
                      <a:lnTo>
                        <a:pt x="1324" y="1042"/>
                      </a:lnTo>
                      <a:lnTo>
                        <a:pt x="1324" y="1042"/>
                      </a:lnTo>
                      <a:lnTo>
                        <a:pt x="1330" y="1036"/>
                      </a:lnTo>
                      <a:lnTo>
                        <a:pt x="1334" y="1030"/>
                      </a:lnTo>
                      <a:lnTo>
                        <a:pt x="1336" y="1020"/>
                      </a:lnTo>
                      <a:lnTo>
                        <a:pt x="1336" y="1020"/>
                      </a:lnTo>
                      <a:close/>
                      <a:moveTo>
                        <a:pt x="662" y="842"/>
                      </a:moveTo>
                      <a:lnTo>
                        <a:pt x="662" y="842"/>
                      </a:lnTo>
                      <a:lnTo>
                        <a:pt x="662" y="842"/>
                      </a:lnTo>
                      <a:lnTo>
                        <a:pt x="662" y="842"/>
                      </a:lnTo>
                      <a:lnTo>
                        <a:pt x="662" y="842"/>
                      </a:lnTo>
                      <a:close/>
                    </a:path>
                  </a:pathLst>
                </a:custGeom>
                <a:solidFill>
                  <a:schemeClr val="bg2">
                    <a:lumMod val="60000"/>
                    <a:lumOff val="40000"/>
                    <a:alpha val="72000"/>
                  </a:schemeClr>
                </a:solidFill>
                <a:ln>
                  <a:noFill/>
                </a:ln>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algn="l" defTabSz="457200" rtl="0" eaLnBrk="1" latinLnBrk="0" hangingPunct="1"/>
                  <a:endParaRPr lang="en-US" sz="1800" kern="1200">
                    <a:solidFill>
                      <a:schemeClr val="tx1"/>
                    </a:solidFill>
                    <a:latin typeface="+mn-lt"/>
                    <a:ea typeface="+mn-ea"/>
                    <a:cs typeface="+mn-cs"/>
                  </a:endParaRPr>
                </a:p>
              </p:txBody>
            </p:sp>
          </p:grpSp>
          <p:grpSp>
            <p:nvGrpSpPr>
              <p:cNvPr id="144" name="Group 53"/>
              <p:cNvGrpSpPr>
                <a:grpSpLocks noChangeAspect="1"/>
              </p:cNvGrpSpPr>
              <p:nvPr/>
            </p:nvGrpSpPr>
            <p:grpSpPr>
              <a:xfrm>
                <a:off x="69" y="4273552"/>
                <a:ext cx="1192646" cy="1365250"/>
                <a:chOff x="6991351" y="2448533"/>
                <a:chExt cx="1646965" cy="1885342"/>
              </a:xfrm>
              <a:solidFill>
                <a:schemeClr val="bg2">
                  <a:lumMod val="50000"/>
                  <a:lumOff val="50000"/>
                  <a:alpha val="18000"/>
                </a:schemeClr>
              </a:solidFill>
            </p:grpSpPr>
            <p:sp>
              <p:nvSpPr>
                <p:cNvPr id="155" name="Freeform 56"/>
                <p:cNvSpPr>
                  <a:spLocks/>
                </p:cNvSpPr>
                <p:nvPr/>
              </p:nvSpPr>
              <p:spPr bwMode="auto">
                <a:xfrm>
                  <a:off x="7543643" y="2953066"/>
                  <a:ext cx="19050" cy="498475"/>
                </a:xfrm>
                <a:custGeom>
                  <a:avLst/>
                  <a:gdLst>
                    <a:gd name="T0" fmla="*/ 2 w 12"/>
                    <a:gd name="T1" fmla="*/ 314 h 314"/>
                    <a:gd name="T2" fmla="*/ 2 w 12"/>
                    <a:gd name="T3" fmla="*/ 314 h 314"/>
                    <a:gd name="T4" fmla="*/ 4 w 12"/>
                    <a:gd name="T5" fmla="*/ 314 h 314"/>
                    <a:gd name="T6" fmla="*/ 4 w 12"/>
                    <a:gd name="T7" fmla="*/ 314 h 314"/>
                    <a:gd name="T8" fmla="*/ 4 w 12"/>
                    <a:gd name="T9" fmla="*/ 296 h 314"/>
                    <a:gd name="T10" fmla="*/ 12 w 12"/>
                    <a:gd name="T11" fmla="*/ 56 h 314"/>
                    <a:gd name="T12" fmla="*/ 12 w 12"/>
                    <a:gd name="T13" fmla="*/ 56 h 314"/>
                    <a:gd name="T14" fmla="*/ 12 w 12"/>
                    <a:gd name="T15" fmla="*/ 28 h 314"/>
                    <a:gd name="T16" fmla="*/ 12 w 12"/>
                    <a:gd name="T17" fmla="*/ 28 h 314"/>
                    <a:gd name="T18" fmla="*/ 12 w 12"/>
                    <a:gd name="T19" fmla="*/ 16 h 314"/>
                    <a:gd name="T20" fmla="*/ 10 w 12"/>
                    <a:gd name="T21" fmla="*/ 6 h 314"/>
                    <a:gd name="T22" fmla="*/ 10 w 12"/>
                    <a:gd name="T23" fmla="*/ 6 h 314"/>
                    <a:gd name="T24" fmla="*/ 6 w 12"/>
                    <a:gd name="T25" fmla="*/ 0 h 314"/>
                    <a:gd name="T26" fmla="*/ 4 w 12"/>
                    <a:gd name="T27" fmla="*/ 0 h 314"/>
                    <a:gd name="T28" fmla="*/ 2 w 12"/>
                    <a:gd name="T29" fmla="*/ 2 h 314"/>
                    <a:gd name="T30" fmla="*/ 2 w 12"/>
                    <a:gd name="T31" fmla="*/ 2 h 314"/>
                    <a:gd name="T32" fmla="*/ 0 w 12"/>
                    <a:gd name="T33" fmla="*/ 10 h 314"/>
                    <a:gd name="T34" fmla="*/ 0 w 12"/>
                    <a:gd name="T35" fmla="*/ 18 h 314"/>
                    <a:gd name="T36" fmla="*/ 0 w 12"/>
                    <a:gd name="T37" fmla="*/ 18 h 314"/>
                    <a:gd name="T38" fmla="*/ 2 w 12"/>
                    <a:gd name="T39" fmla="*/ 28 h 314"/>
                    <a:gd name="T40" fmla="*/ 2 w 12"/>
                    <a:gd name="T41" fmla="*/ 42 h 314"/>
                    <a:gd name="T42" fmla="*/ 0 w 12"/>
                    <a:gd name="T43" fmla="*/ 298 h 314"/>
                    <a:gd name="T44" fmla="*/ 0 w 12"/>
                    <a:gd name="T45" fmla="*/ 298 h 314"/>
                    <a:gd name="T46" fmla="*/ 0 w 12"/>
                    <a:gd name="T47" fmla="*/ 310 h 314"/>
                    <a:gd name="T48" fmla="*/ 2 w 12"/>
                    <a:gd name="T49" fmla="*/ 314 h 314"/>
                    <a:gd name="T50" fmla="*/ 2 w 12"/>
                    <a:gd name="T51" fmla="*/ 314 h 3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2" h="314">
                      <a:moveTo>
                        <a:pt x="2" y="314"/>
                      </a:moveTo>
                      <a:lnTo>
                        <a:pt x="2" y="314"/>
                      </a:lnTo>
                      <a:lnTo>
                        <a:pt x="4" y="314"/>
                      </a:lnTo>
                      <a:lnTo>
                        <a:pt x="4" y="314"/>
                      </a:lnTo>
                      <a:lnTo>
                        <a:pt x="4" y="296"/>
                      </a:lnTo>
                      <a:lnTo>
                        <a:pt x="12" y="56"/>
                      </a:lnTo>
                      <a:lnTo>
                        <a:pt x="12" y="56"/>
                      </a:lnTo>
                      <a:lnTo>
                        <a:pt x="12" y="28"/>
                      </a:lnTo>
                      <a:lnTo>
                        <a:pt x="12" y="28"/>
                      </a:lnTo>
                      <a:lnTo>
                        <a:pt x="12" y="16"/>
                      </a:lnTo>
                      <a:lnTo>
                        <a:pt x="10" y="6"/>
                      </a:lnTo>
                      <a:lnTo>
                        <a:pt x="10" y="6"/>
                      </a:lnTo>
                      <a:lnTo>
                        <a:pt x="6" y="0"/>
                      </a:lnTo>
                      <a:lnTo>
                        <a:pt x="4" y="0"/>
                      </a:lnTo>
                      <a:lnTo>
                        <a:pt x="2" y="2"/>
                      </a:lnTo>
                      <a:lnTo>
                        <a:pt x="2" y="2"/>
                      </a:lnTo>
                      <a:lnTo>
                        <a:pt x="0" y="10"/>
                      </a:lnTo>
                      <a:lnTo>
                        <a:pt x="0" y="18"/>
                      </a:lnTo>
                      <a:lnTo>
                        <a:pt x="0" y="18"/>
                      </a:lnTo>
                      <a:lnTo>
                        <a:pt x="2" y="28"/>
                      </a:lnTo>
                      <a:lnTo>
                        <a:pt x="2" y="42"/>
                      </a:lnTo>
                      <a:lnTo>
                        <a:pt x="0" y="298"/>
                      </a:lnTo>
                      <a:lnTo>
                        <a:pt x="0" y="298"/>
                      </a:lnTo>
                      <a:lnTo>
                        <a:pt x="0" y="310"/>
                      </a:lnTo>
                      <a:lnTo>
                        <a:pt x="2" y="314"/>
                      </a:lnTo>
                      <a:lnTo>
                        <a:pt x="2" y="3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6" name="Freeform 57"/>
                <p:cNvSpPr>
                  <a:spLocks/>
                </p:cNvSpPr>
                <p:nvPr/>
              </p:nvSpPr>
              <p:spPr bwMode="auto">
                <a:xfrm>
                  <a:off x="7597775" y="3355975"/>
                  <a:ext cx="0" cy="0"/>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7" name="Freeform 58"/>
                <p:cNvSpPr>
                  <a:spLocks/>
                </p:cNvSpPr>
                <p:nvPr/>
              </p:nvSpPr>
              <p:spPr bwMode="auto">
                <a:xfrm>
                  <a:off x="7565869" y="3273742"/>
                  <a:ext cx="463550" cy="193675"/>
                </a:xfrm>
                <a:custGeom>
                  <a:avLst/>
                  <a:gdLst>
                    <a:gd name="T0" fmla="*/ 0 w 292"/>
                    <a:gd name="T1" fmla="*/ 122 h 122"/>
                    <a:gd name="T2" fmla="*/ 0 w 292"/>
                    <a:gd name="T3" fmla="*/ 122 h 122"/>
                    <a:gd name="T4" fmla="*/ 18 w 292"/>
                    <a:gd name="T5" fmla="*/ 116 h 122"/>
                    <a:gd name="T6" fmla="*/ 254 w 292"/>
                    <a:gd name="T7" fmla="*/ 20 h 122"/>
                    <a:gd name="T8" fmla="*/ 254 w 292"/>
                    <a:gd name="T9" fmla="*/ 20 h 122"/>
                    <a:gd name="T10" fmla="*/ 268 w 292"/>
                    <a:gd name="T11" fmla="*/ 14 h 122"/>
                    <a:gd name="T12" fmla="*/ 278 w 292"/>
                    <a:gd name="T13" fmla="*/ 12 h 122"/>
                    <a:gd name="T14" fmla="*/ 278 w 292"/>
                    <a:gd name="T15" fmla="*/ 12 h 122"/>
                    <a:gd name="T16" fmla="*/ 284 w 292"/>
                    <a:gd name="T17" fmla="*/ 10 h 122"/>
                    <a:gd name="T18" fmla="*/ 292 w 292"/>
                    <a:gd name="T19" fmla="*/ 6 h 122"/>
                    <a:gd name="T20" fmla="*/ 292 w 292"/>
                    <a:gd name="T21" fmla="*/ 6 h 122"/>
                    <a:gd name="T22" fmla="*/ 292 w 292"/>
                    <a:gd name="T23" fmla="*/ 4 h 122"/>
                    <a:gd name="T24" fmla="*/ 292 w 292"/>
                    <a:gd name="T25" fmla="*/ 2 h 122"/>
                    <a:gd name="T26" fmla="*/ 286 w 292"/>
                    <a:gd name="T27" fmla="*/ 0 h 122"/>
                    <a:gd name="T28" fmla="*/ 286 w 292"/>
                    <a:gd name="T29" fmla="*/ 0 h 122"/>
                    <a:gd name="T30" fmla="*/ 274 w 292"/>
                    <a:gd name="T31" fmla="*/ 2 h 122"/>
                    <a:gd name="T32" fmla="*/ 264 w 292"/>
                    <a:gd name="T33" fmla="*/ 6 h 122"/>
                    <a:gd name="T34" fmla="*/ 264 w 292"/>
                    <a:gd name="T35" fmla="*/ 6 h 122"/>
                    <a:gd name="T36" fmla="*/ 238 w 292"/>
                    <a:gd name="T37" fmla="*/ 16 h 122"/>
                    <a:gd name="T38" fmla="*/ 16 w 292"/>
                    <a:gd name="T39" fmla="*/ 112 h 122"/>
                    <a:gd name="T40" fmla="*/ 16 w 292"/>
                    <a:gd name="T41" fmla="*/ 112 h 122"/>
                    <a:gd name="T42" fmla="*/ 0 w 292"/>
                    <a:gd name="T43" fmla="*/ 120 h 122"/>
                    <a:gd name="T44" fmla="*/ 0 w 292"/>
                    <a:gd name="T45" fmla="*/ 120 h 122"/>
                    <a:gd name="T46" fmla="*/ 0 w 292"/>
                    <a:gd name="T47" fmla="*/ 120 h 122"/>
                    <a:gd name="T48" fmla="*/ 0 w 292"/>
                    <a:gd name="T49" fmla="*/ 120 h 122"/>
                    <a:gd name="T50" fmla="*/ 0 w 292"/>
                    <a:gd name="T51" fmla="*/ 122 h 122"/>
                    <a:gd name="T52" fmla="*/ 0 w 292"/>
                    <a:gd name="T53" fmla="*/ 122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92" h="122">
                      <a:moveTo>
                        <a:pt x="0" y="122"/>
                      </a:moveTo>
                      <a:lnTo>
                        <a:pt x="0" y="122"/>
                      </a:lnTo>
                      <a:lnTo>
                        <a:pt x="18" y="116"/>
                      </a:lnTo>
                      <a:lnTo>
                        <a:pt x="254" y="20"/>
                      </a:lnTo>
                      <a:lnTo>
                        <a:pt x="254" y="20"/>
                      </a:lnTo>
                      <a:lnTo>
                        <a:pt x="268" y="14"/>
                      </a:lnTo>
                      <a:lnTo>
                        <a:pt x="278" y="12"/>
                      </a:lnTo>
                      <a:lnTo>
                        <a:pt x="278" y="12"/>
                      </a:lnTo>
                      <a:lnTo>
                        <a:pt x="284" y="10"/>
                      </a:lnTo>
                      <a:lnTo>
                        <a:pt x="292" y="6"/>
                      </a:lnTo>
                      <a:lnTo>
                        <a:pt x="292" y="6"/>
                      </a:lnTo>
                      <a:lnTo>
                        <a:pt x="292" y="4"/>
                      </a:lnTo>
                      <a:lnTo>
                        <a:pt x="292" y="2"/>
                      </a:lnTo>
                      <a:lnTo>
                        <a:pt x="286" y="0"/>
                      </a:lnTo>
                      <a:lnTo>
                        <a:pt x="286" y="0"/>
                      </a:lnTo>
                      <a:lnTo>
                        <a:pt x="274" y="2"/>
                      </a:lnTo>
                      <a:lnTo>
                        <a:pt x="264" y="6"/>
                      </a:lnTo>
                      <a:lnTo>
                        <a:pt x="264" y="6"/>
                      </a:lnTo>
                      <a:lnTo>
                        <a:pt x="238" y="16"/>
                      </a:lnTo>
                      <a:lnTo>
                        <a:pt x="16" y="112"/>
                      </a:lnTo>
                      <a:lnTo>
                        <a:pt x="16" y="112"/>
                      </a:lnTo>
                      <a:lnTo>
                        <a:pt x="0" y="120"/>
                      </a:lnTo>
                      <a:lnTo>
                        <a:pt x="0" y="120"/>
                      </a:lnTo>
                      <a:lnTo>
                        <a:pt x="0" y="120"/>
                      </a:lnTo>
                      <a:lnTo>
                        <a:pt x="0" y="120"/>
                      </a:lnTo>
                      <a:lnTo>
                        <a:pt x="0" y="122"/>
                      </a:lnTo>
                      <a:lnTo>
                        <a:pt x="0" y="12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8" name="Freeform 59"/>
                <p:cNvSpPr>
                  <a:spLocks noEditPoints="1"/>
                </p:cNvSpPr>
                <p:nvPr/>
              </p:nvSpPr>
              <p:spPr bwMode="auto">
                <a:xfrm>
                  <a:off x="6991351" y="2448533"/>
                  <a:ext cx="1646965" cy="1885342"/>
                </a:xfrm>
                <a:custGeom>
                  <a:avLst/>
                  <a:gdLst>
                    <a:gd name="T0" fmla="*/ 1212 w 1216"/>
                    <a:gd name="T1" fmla="*/ 748 h 1392"/>
                    <a:gd name="T2" fmla="*/ 1174 w 1216"/>
                    <a:gd name="T3" fmla="*/ 708 h 1392"/>
                    <a:gd name="T4" fmla="*/ 850 w 1216"/>
                    <a:gd name="T5" fmla="*/ 674 h 1392"/>
                    <a:gd name="T6" fmla="*/ 410 w 1216"/>
                    <a:gd name="T7" fmla="*/ 830 h 1392"/>
                    <a:gd name="T8" fmla="*/ 392 w 1216"/>
                    <a:gd name="T9" fmla="*/ 836 h 1392"/>
                    <a:gd name="T10" fmla="*/ 400 w 1216"/>
                    <a:gd name="T11" fmla="*/ 812 h 1392"/>
                    <a:gd name="T12" fmla="*/ 408 w 1216"/>
                    <a:gd name="T13" fmla="*/ 796 h 1392"/>
                    <a:gd name="T14" fmla="*/ 398 w 1216"/>
                    <a:gd name="T15" fmla="*/ 784 h 1392"/>
                    <a:gd name="T16" fmla="*/ 396 w 1216"/>
                    <a:gd name="T17" fmla="*/ 776 h 1392"/>
                    <a:gd name="T18" fmla="*/ 390 w 1216"/>
                    <a:gd name="T19" fmla="*/ 770 h 1392"/>
                    <a:gd name="T20" fmla="*/ 380 w 1216"/>
                    <a:gd name="T21" fmla="*/ 766 h 1392"/>
                    <a:gd name="T22" fmla="*/ 374 w 1216"/>
                    <a:gd name="T23" fmla="*/ 768 h 1392"/>
                    <a:gd name="T24" fmla="*/ 356 w 1216"/>
                    <a:gd name="T25" fmla="*/ 768 h 1392"/>
                    <a:gd name="T26" fmla="*/ 348 w 1216"/>
                    <a:gd name="T27" fmla="*/ 782 h 1392"/>
                    <a:gd name="T28" fmla="*/ 330 w 1216"/>
                    <a:gd name="T29" fmla="*/ 774 h 1392"/>
                    <a:gd name="T30" fmla="*/ 310 w 1216"/>
                    <a:gd name="T31" fmla="*/ 308 h 1392"/>
                    <a:gd name="T32" fmla="*/ 164 w 1216"/>
                    <a:gd name="T33" fmla="*/ 22 h 1392"/>
                    <a:gd name="T34" fmla="*/ 90 w 1216"/>
                    <a:gd name="T35" fmla="*/ 0 h 1392"/>
                    <a:gd name="T36" fmla="*/ 76 w 1216"/>
                    <a:gd name="T37" fmla="*/ 14 h 1392"/>
                    <a:gd name="T38" fmla="*/ 0 w 1216"/>
                    <a:gd name="T39" fmla="*/ 650 h 1392"/>
                    <a:gd name="T40" fmla="*/ 0 w 1216"/>
                    <a:gd name="T41" fmla="*/ 692 h 1392"/>
                    <a:gd name="T42" fmla="*/ 22 w 1216"/>
                    <a:gd name="T43" fmla="*/ 1096 h 1392"/>
                    <a:gd name="T44" fmla="*/ 120 w 1216"/>
                    <a:gd name="T45" fmla="*/ 1036 h 1392"/>
                    <a:gd name="T46" fmla="*/ 228 w 1216"/>
                    <a:gd name="T47" fmla="*/ 952 h 1392"/>
                    <a:gd name="T48" fmla="*/ 154 w 1216"/>
                    <a:gd name="T49" fmla="*/ 1044 h 1392"/>
                    <a:gd name="T50" fmla="*/ 122 w 1216"/>
                    <a:gd name="T51" fmla="*/ 1102 h 1392"/>
                    <a:gd name="T52" fmla="*/ 76 w 1216"/>
                    <a:gd name="T53" fmla="*/ 1188 h 1392"/>
                    <a:gd name="T54" fmla="*/ 118 w 1216"/>
                    <a:gd name="T55" fmla="*/ 1216 h 1392"/>
                    <a:gd name="T56" fmla="*/ 178 w 1216"/>
                    <a:gd name="T57" fmla="*/ 1142 h 1392"/>
                    <a:gd name="T58" fmla="*/ 222 w 1216"/>
                    <a:gd name="T59" fmla="*/ 1090 h 1392"/>
                    <a:gd name="T60" fmla="*/ 278 w 1216"/>
                    <a:gd name="T61" fmla="*/ 988 h 1392"/>
                    <a:gd name="T62" fmla="*/ 296 w 1216"/>
                    <a:gd name="T63" fmla="*/ 960 h 1392"/>
                    <a:gd name="T64" fmla="*/ 244 w 1216"/>
                    <a:gd name="T65" fmla="*/ 1120 h 1392"/>
                    <a:gd name="T66" fmla="*/ 224 w 1216"/>
                    <a:gd name="T67" fmla="*/ 1234 h 1392"/>
                    <a:gd name="T68" fmla="*/ 232 w 1216"/>
                    <a:gd name="T69" fmla="*/ 1330 h 1392"/>
                    <a:gd name="T70" fmla="*/ 248 w 1216"/>
                    <a:gd name="T71" fmla="*/ 1354 h 1392"/>
                    <a:gd name="T72" fmla="*/ 262 w 1216"/>
                    <a:gd name="T73" fmla="*/ 1368 h 1392"/>
                    <a:gd name="T74" fmla="*/ 282 w 1216"/>
                    <a:gd name="T75" fmla="*/ 1390 h 1392"/>
                    <a:gd name="T76" fmla="*/ 338 w 1216"/>
                    <a:gd name="T77" fmla="*/ 1388 h 1392"/>
                    <a:gd name="T78" fmla="*/ 388 w 1216"/>
                    <a:gd name="T79" fmla="*/ 1390 h 1392"/>
                    <a:gd name="T80" fmla="*/ 412 w 1216"/>
                    <a:gd name="T81" fmla="*/ 1386 h 1392"/>
                    <a:gd name="T82" fmla="*/ 428 w 1216"/>
                    <a:gd name="T83" fmla="*/ 1392 h 1392"/>
                    <a:gd name="T84" fmla="*/ 450 w 1216"/>
                    <a:gd name="T85" fmla="*/ 1392 h 1392"/>
                    <a:gd name="T86" fmla="*/ 474 w 1216"/>
                    <a:gd name="T87" fmla="*/ 1380 h 1392"/>
                    <a:gd name="T88" fmla="*/ 496 w 1216"/>
                    <a:gd name="T89" fmla="*/ 1380 h 1392"/>
                    <a:gd name="T90" fmla="*/ 526 w 1216"/>
                    <a:gd name="T91" fmla="*/ 1374 h 1392"/>
                    <a:gd name="T92" fmla="*/ 598 w 1216"/>
                    <a:gd name="T93" fmla="*/ 1314 h 1392"/>
                    <a:gd name="T94" fmla="*/ 616 w 1216"/>
                    <a:gd name="T95" fmla="*/ 1292 h 1392"/>
                    <a:gd name="T96" fmla="*/ 630 w 1216"/>
                    <a:gd name="T97" fmla="*/ 1178 h 1392"/>
                    <a:gd name="T98" fmla="*/ 608 w 1216"/>
                    <a:gd name="T99" fmla="*/ 1104 h 1392"/>
                    <a:gd name="T100" fmla="*/ 714 w 1216"/>
                    <a:gd name="T101" fmla="*/ 1124 h 1392"/>
                    <a:gd name="T102" fmla="*/ 866 w 1216"/>
                    <a:gd name="T103" fmla="*/ 1120 h 1392"/>
                    <a:gd name="T104" fmla="*/ 1044 w 1216"/>
                    <a:gd name="T105" fmla="*/ 966 h 1392"/>
                    <a:gd name="T106" fmla="*/ 1210 w 1216"/>
                    <a:gd name="T107" fmla="*/ 784 h 1392"/>
                    <a:gd name="T108" fmla="*/ 382 w 1216"/>
                    <a:gd name="T109" fmla="*/ 776 h 1392"/>
                    <a:gd name="T110" fmla="*/ 382 w 1216"/>
                    <a:gd name="T111" fmla="*/ 776 h 13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216" h="1392">
                      <a:moveTo>
                        <a:pt x="1216" y="756"/>
                      </a:moveTo>
                      <a:lnTo>
                        <a:pt x="1216" y="756"/>
                      </a:lnTo>
                      <a:lnTo>
                        <a:pt x="1212" y="748"/>
                      </a:lnTo>
                      <a:lnTo>
                        <a:pt x="1212" y="748"/>
                      </a:lnTo>
                      <a:lnTo>
                        <a:pt x="1206" y="738"/>
                      </a:lnTo>
                      <a:lnTo>
                        <a:pt x="1200" y="730"/>
                      </a:lnTo>
                      <a:lnTo>
                        <a:pt x="1186" y="716"/>
                      </a:lnTo>
                      <a:lnTo>
                        <a:pt x="1174" y="708"/>
                      </a:lnTo>
                      <a:lnTo>
                        <a:pt x="1168" y="704"/>
                      </a:lnTo>
                      <a:lnTo>
                        <a:pt x="1084" y="676"/>
                      </a:lnTo>
                      <a:lnTo>
                        <a:pt x="976" y="664"/>
                      </a:lnTo>
                      <a:lnTo>
                        <a:pt x="850" y="674"/>
                      </a:lnTo>
                      <a:lnTo>
                        <a:pt x="742" y="698"/>
                      </a:lnTo>
                      <a:lnTo>
                        <a:pt x="582" y="748"/>
                      </a:lnTo>
                      <a:lnTo>
                        <a:pt x="476" y="796"/>
                      </a:lnTo>
                      <a:lnTo>
                        <a:pt x="410" y="830"/>
                      </a:lnTo>
                      <a:lnTo>
                        <a:pt x="388" y="842"/>
                      </a:lnTo>
                      <a:lnTo>
                        <a:pt x="388" y="842"/>
                      </a:lnTo>
                      <a:lnTo>
                        <a:pt x="392" y="836"/>
                      </a:lnTo>
                      <a:lnTo>
                        <a:pt x="392" y="836"/>
                      </a:lnTo>
                      <a:lnTo>
                        <a:pt x="394" y="828"/>
                      </a:lnTo>
                      <a:lnTo>
                        <a:pt x="394" y="814"/>
                      </a:lnTo>
                      <a:lnTo>
                        <a:pt x="394" y="814"/>
                      </a:lnTo>
                      <a:lnTo>
                        <a:pt x="400" y="812"/>
                      </a:lnTo>
                      <a:lnTo>
                        <a:pt x="404" y="808"/>
                      </a:lnTo>
                      <a:lnTo>
                        <a:pt x="404" y="808"/>
                      </a:lnTo>
                      <a:lnTo>
                        <a:pt x="408" y="802"/>
                      </a:lnTo>
                      <a:lnTo>
                        <a:pt x="408" y="796"/>
                      </a:lnTo>
                      <a:lnTo>
                        <a:pt x="404" y="790"/>
                      </a:lnTo>
                      <a:lnTo>
                        <a:pt x="400" y="784"/>
                      </a:lnTo>
                      <a:lnTo>
                        <a:pt x="400" y="784"/>
                      </a:lnTo>
                      <a:lnTo>
                        <a:pt x="398" y="784"/>
                      </a:lnTo>
                      <a:lnTo>
                        <a:pt x="402" y="782"/>
                      </a:lnTo>
                      <a:lnTo>
                        <a:pt x="398" y="780"/>
                      </a:lnTo>
                      <a:lnTo>
                        <a:pt x="396" y="778"/>
                      </a:lnTo>
                      <a:lnTo>
                        <a:pt x="396" y="776"/>
                      </a:lnTo>
                      <a:lnTo>
                        <a:pt x="394" y="770"/>
                      </a:lnTo>
                      <a:lnTo>
                        <a:pt x="392" y="772"/>
                      </a:lnTo>
                      <a:lnTo>
                        <a:pt x="392" y="770"/>
                      </a:lnTo>
                      <a:lnTo>
                        <a:pt x="390" y="770"/>
                      </a:lnTo>
                      <a:lnTo>
                        <a:pt x="386" y="766"/>
                      </a:lnTo>
                      <a:lnTo>
                        <a:pt x="384" y="770"/>
                      </a:lnTo>
                      <a:lnTo>
                        <a:pt x="382" y="768"/>
                      </a:lnTo>
                      <a:lnTo>
                        <a:pt x="380" y="766"/>
                      </a:lnTo>
                      <a:lnTo>
                        <a:pt x="378" y="772"/>
                      </a:lnTo>
                      <a:lnTo>
                        <a:pt x="378" y="772"/>
                      </a:lnTo>
                      <a:lnTo>
                        <a:pt x="378" y="772"/>
                      </a:lnTo>
                      <a:lnTo>
                        <a:pt x="374" y="768"/>
                      </a:lnTo>
                      <a:lnTo>
                        <a:pt x="374" y="768"/>
                      </a:lnTo>
                      <a:lnTo>
                        <a:pt x="368" y="764"/>
                      </a:lnTo>
                      <a:lnTo>
                        <a:pt x="362" y="764"/>
                      </a:lnTo>
                      <a:lnTo>
                        <a:pt x="356" y="768"/>
                      </a:lnTo>
                      <a:lnTo>
                        <a:pt x="352" y="772"/>
                      </a:lnTo>
                      <a:lnTo>
                        <a:pt x="352" y="772"/>
                      </a:lnTo>
                      <a:lnTo>
                        <a:pt x="348" y="776"/>
                      </a:lnTo>
                      <a:lnTo>
                        <a:pt x="348" y="782"/>
                      </a:lnTo>
                      <a:lnTo>
                        <a:pt x="348" y="782"/>
                      </a:lnTo>
                      <a:lnTo>
                        <a:pt x="336" y="786"/>
                      </a:lnTo>
                      <a:lnTo>
                        <a:pt x="328" y="792"/>
                      </a:lnTo>
                      <a:lnTo>
                        <a:pt x="330" y="774"/>
                      </a:lnTo>
                      <a:lnTo>
                        <a:pt x="336" y="700"/>
                      </a:lnTo>
                      <a:lnTo>
                        <a:pt x="340" y="586"/>
                      </a:lnTo>
                      <a:lnTo>
                        <a:pt x="328" y="418"/>
                      </a:lnTo>
                      <a:lnTo>
                        <a:pt x="310" y="308"/>
                      </a:lnTo>
                      <a:lnTo>
                        <a:pt x="274" y="186"/>
                      </a:lnTo>
                      <a:lnTo>
                        <a:pt x="222" y="92"/>
                      </a:lnTo>
                      <a:lnTo>
                        <a:pt x="164" y="22"/>
                      </a:lnTo>
                      <a:lnTo>
                        <a:pt x="164" y="22"/>
                      </a:lnTo>
                      <a:lnTo>
                        <a:pt x="152" y="14"/>
                      </a:lnTo>
                      <a:lnTo>
                        <a:pt x="136" y="6"/>
                      </a:lnTo>
                      <a:lnTo>
                        <a:pt x="118" y="0"/>
                      </a:lnTo>
                      <a:lnTo>
                        <a:pt x="90" y="0"/>
                      </a:lnTo>
                      <a:lnTo>
                        <a:pt x="90" y="0"/>
                      </a:lnTo>
                      <a:lnTo>
                        <a:pt x="82" y="4"/>
                      </a:lnTo>
                      <a:lnTo>
                        <a:pt x="78" y="10"/>
                      </a:lnTo>
                      <a:lnTo>
                        <a:pt x="76" y="14"/>
                      </a:lnTo>
                      <a:lnTo>
                        <a:pt x="58" y="38"/>
                      </a:lnTo>
                      <a:lnTo>
                        <a:pt x="24" y="100"/>
                      </a:lnTo>
                      <a:lnTo>
                        <a:pt x="0" y="158"/>
                      </a:lnTo>
                      <a:lnTo>
                        <a:pt x="0" y="650"/>
                      </a:lnTo>
                      <a:lnTo>
                        <a:pt x="76" y="712"/>
                      </a:lnTo>
                      <a:lnTo>
                        <a:pt x="76" y="712"/>
                      </a:lnTo>
                      <a:lnTo>
                        <a:pt x="36" y="700"/>
                      </a:lnTo>
                      <a:lnTo>
                        <a:pt x="0" y="692"/>
                      </a:lnTo>
                      <a:lnTo>
                        <a:pt x="0" y="1108"/>
                      </a:lnTo>
                      <a:lnTo>
                        <a:pt x="0" y="1108"/>
                      </a:lnTo>
                      <a:lnTo>
                        <a:pt x="22" y="1096"/>
                      </a:lnTo>
                      <a:lnTo>
                        <a:pt x="22" y="1096"/>
                      </a:lnTo>
                      <a:lnTo>
                        <a:pt x="52" y="1080"/>
                      </a:lnTo>
                      <a:lnTo>
                        <a:pt x="84" y="1060"/>
                      </a:lnTo>
                      <a:lnTo>
                        <a:pt x="120" y="1036"/>
                      </a:lnTo>
                      <a:lnTo>
                        <a:pt x="120" y="1036"/>
                      </a:lnTo>
                      <a:lnTo>
                        <a:pt x="166" y="996"/>
                      </a:lnTo>
                      <a:lnTo>
                        <a:pt x="206" y="962"/>
                      </a:lnTo>
                      <a:lnTo>
                        <a:pt x="244" y="932"/>
                      </a:lnTo>
                      <a:lnTo>
                        <a:pt x="228" y="952"/>
                      </a:lnTo>
                      <a:lnTo>
                        <a:pt x="198" y="990"/>
                      </a:lnTo>
                      <a:lnTo>
                        <a:pt x="190" y="1004"/>
                      </a:lnTo>
                      <a:lnTo>
                        <a:pt x="172" y="1016"/>
                      </a:lnTo>
                      <a:lnTo>
                        <a:pt x="154" y="1044"/>
                      </a:lnTo>
                      <a:lnTo>
                        <a:pt x="148" y="1052"/>
                      </a:lnTo>
                      <a:lnTo>
                        <a:pt x="122" y="1090"/>
                      </a:lnTo>
                      <a:lnTo>
                        <a:pt x="126" y="1096"/>
                      </a:lnTo>
                      <a:lnTo>
                        <a:pt x="122" y="1102"/>
                      </a:lnTo>
                      <a:lnTo>
                        <a:pt x="112" y="1104"/>
                      </a:lnTo>
                      <a:lnTo>
                        <a:pt x="102" y="1124"/>
                      </a:lnTo>
                      <a:lnTo>
                        <a:pt x="80" y="1154"/>
                      </a:lnTo>
                      <a:lnTo>
                        <a:pt x="76" y="1188"/>
                      </a:lnTo>
                      <a:lnTo>
                        <a:pt x="84" y="1216"/>
                      </a:lnTo>
                      <a:lnTo>
                        <a:pt x="98" y="1200"/>
                      </a:lnTo>
                      <a:lnTo>
                        <a:pt x="88" y="1218"/>
                      </a:lnTo>
                      <a:lnTo>
                        <a:pt x="118" y="1216"/>
                      </a:lnTo>
                      <a:lnTo>
                        <a:pt x="146" y="1198"/>
                      </a:lnTo>
                      <a:lnTo>
                        <a:pt x="166" y="1168"/>
                      </a:lnTo>
                      <a:lnTo>
                        <a:pt x="180" y="1150"/>
                      </a:lnTo>
                      <a:lnTo>
                        <a:pt x="178" y="1142"/>
                      </a:lnTo>
                      <a:lnTo>
                        <a:pt x="182" y="1136"/>
                      </a:lnTo>
                      <a:lnTo>
                        <a:pt x="190" y="1136"/>
                      </a:lnTo>
                      <a:lnTo>
                        <a:pt x="216" y="1098"/>
                      </a:lnTo>
                      <a:lnTo>
                        <a:pt x="222" y="1090"/>
                      </a:lnTo>
                      <a:lnTo>
                        <a:pt x="240" y="1062"/>
                      </a:lnTo>
                      <a:lnTo>
                        <a:pt x="246" y="1042"/>
                      </a:lnTo>
                      <a:lnTo>
                        <a:pt x="256" y="1030"/>
                      </a:lnTo>
                      <a:lnTo>
                        <a:pt x="278" y="988"/>
                      </a:lnTo>
                      <a:lnTo>
                        <a:pt x="292" y="964"/>
                      </a:lnTo>
                      <a:lnTo>
                        <a:pt x="292" y="964"/>
                      </a:lnTo>
                      <a:lnTo>
                        <a:pt x="296" y="960"/>
                      </a:lnTo>
                      <a:lnTo>
                        <a:pt x="296" y="960"/>
                      </a:lnTo>
                      <a:lnTo>
                        <a:pt x="284" y="1004"/>
                      </a:lnTo>
                      <a:lnTo>
                        <a:pt x="266" y="1058"/>
                      </a:lnTo>
                      <a:lnTo>
                        <a:pt x="244" y="1120"/>
                      </a:lnTo>
                      <a:lnTo>
                        <a:pt x="244" y="1120"/>
                      </a:lnTo>
                      <a:lnTo>
                        <a:pt x="236" y="1162"/>
                      </a:lnTo>
                      <a:lnTo>
                        <a:pt x="228" y="1200"/>
                      </a:lnTo>
                      <a:lnTo>
                        <a:pt x="224" y="1234"/>
                      </a:lnTo>
                      <a:lnTo>
                        <a:pt x="224" y="1234"/>
                      </a:lnTo>
                      <a:lnTo>
                        <a:pt x="222" y="1260"/>
                      </a:lnTo>
                      <a:lnTo>
                        <a:pt x="222" y="1278"/>
                      </a:lnTo>
                      <a:lnTo>
                        <a:pt x="224" y="1294"/>
                      </a:lnTo>
                      <a:lnTo>
                        <a:pt x="232" y="1330"/>
                      </a:lnTo>
                      <a:lnTo>
                        <a:pt x="238" y="1346"/>
                      </a:lnTo>
                      <a:lnTo>
                        <a:pt x="246" y="1354"/>
                      </a:lnTo>
                      <a:lnTo>
                        <a:pt x="246" y="1354"/>
                      </a:lnTo>
                      <a:lnTo>
                        <a:pt x="248" y="1354"/>
                      </a:lnTo>
                      <a:lnTo>
                        <a:pt x="252" y="1356"/>
                      </a:lnTo>
                      <a:lnTo>
                        <a:pt x="258" y="1360"/>
                      </a:lnTo>
                      <a:lnTo>
                        <a:pt x="262" y="1368"/>
                      </a:lnTo>
                      <a:lnTo>
                        <a:pt x="262" y="1368"/>
                      </a:lnTo>
                      <a:lnTo>
                        <a:pt x="264" y="1372"/>
                      </a:lnTo>
                      <a:lnTo>
                        <a:pt x="266" y="1378"/>
                      </a:lnTo>
                      <a:lnTo>
                        <a:pt x="274" y="1384"/>
                      </a:lnTo>
                      <a:lnTo>
                        <a:pt x="282" y="1390"/>
                      </a:lnTo>
                      <a:lnTo>
                        <a:pt x="306" y="1388"/>
                      </a:lnTo>
                      <a:lnTo>
                        <a:pt x="326" y="1386"/>
                      </a:lnTo>
                      <a:lnTo>
                        <a:pt x="326" y="1386"/>
                      </a:lnTo>
                      <a:lnTo>
                        <a:pt x="338" y="1388"/>
                      </a:lnTo>
                      <a:lnTo>
                        <a:pt x="358" y="1392"/>
                      </a:lnTo>
                      <a:lnTo>
                        <a:pt x="382" y="1392"/>
                      </a:lnTo>
                      <a:lnTo>
                        <a:pt x="382" y="1392"/>
                      </a:lnTo>
                      <a:lnTo>
                        <a:pt x="388" y="1390"/>
                      </a:lnTo>
                      <a:lnTo>
                        <a:pt x="388" y="1390"/>
                      </a:lnTo>
                      <a:lnTo>
                        <a:pt x="400" y="1386"/>
                      </a:lnTo>
                      <a:lnTo>
                        <a:pt x="408" y="1386"/>
                      </a:lnTo>
                      <a:lnTo>
                        <a:pt x="412" y="1386"/>
                      </a:lnTo>
                      <a:lnTo>
                        <a:pt x="416" y="1388"/>
                      </a:lnTo>
                      <a:lnTo>
                        <a:pt x="416" y="1388"/>
                      </a:lnTo>
                      <a:lnTo>
                        <a:pt x="422" y="1390"/>
                      </a:lnTo>
                      <a:lnTo>
                        <a:pt x="428" y="1392"/>
                      </a:lnTo>
                      <a:lnTo>
                        <a:pt x="446" y="1392"/>
                      </a:lnTo>
                      <a:lnTo>
                        <a:pt x="446" y="1392"/>
                      </a:lnTo>
                      <a:lnTo>
                        <a:pt x="450" y="1392"/>
                      </a:lnTo>
                      <a:lnTo>
                        <a:pt x="450" y="1392"/>
                      </a:lnTo>
                      <a:lnTo>
                        <a:pt x="464" y="1386"/>
                      </a:lnTo>
                      <a:lnTo>
                        <a:pt x="472" y="1382"/>
                      </a:lnTo>
                      <a:lnTo>
                        <a:pt x="472" y="1382"/>
                      </a:lnTo>
                      <a:lnTo>
                        <a:pt x="474" y="1380"/>
                      </a:lnTo>
                      <a:lnTo>
                        <a:pt x="476" y="1378"/>
                      </a:lnTo>
                      <a:lnTo>
                        <a:pt x="484" y="1378"/>
                      </a:lnTo>
                      <a:lnTo>
                        <a:pt x="496" y="1380"/>
                      </a:lnTo>
                      <a:lnTo>
                        <a:pt x="496" y="1380"/>
                      </a:lnTo>
                      <a:lnTo>
                        <a:pt x="504" y="1380"/>
                      </a:lnTo>
                      <a:lnTo>
                        <a:pt x="510" y="1380"/>
                      </a:lnTo>
                      <a:lnTo>
                        <a:pt x="520" y="1378"/>
                      </a:lnTo>
                      <a:lnTo>
                        <a:pt x="526" y="1374"/>
                      </a:lnTo>
                      <a:lnTo>
                        <a:pt x="528" y="1372"/>
                      </a:lnTo>
                      <a:lnTo>
                        <a:pt x="554" y="1350"/>
                      </a:lnTo>
                      <a:lnTo>
                        <a:pt x="582" y="1336"/>
                      </a:lnTo>
                      <a:lnTo>
                        <a:pt x="598" y="1314"/>
                      </a:lnTo>
                      <a:lnTo>
                        <a:pt x="598" y="1314"/>
                      </a:lnTo>
                      <a:lnTo>
                        <a:pt x="606" y="1306"/>
                      </a:lnTo>
                      <a:lnTo>
                        <a:pt x="612" y="1300"/>
                      </a:lnTo>
                      <a:lnTo>
                        <a:pt x="616" y="1292"/>
                      </a:lnTo>
                      <a:lnTo>
                        <a:pt x="616" y="1292"/>
                      </a:lnTo>
                      <a:lnTo>
                        <a:pt x="624" y="1270"/>
                      </a:lnTo>
                      <a:lnTo>
                        <a:pt x="628" y="1254"/>
                      </a:lnTo>
                      <a:lnTo>
                        <a:pt x="630" y="1178"/>
                      </a:lnTo>
                      <a:lnTo>
                        <a:pt x="630" y="1178"/>
                      </a:lnTo>
                      <a:lnTo>
                        <a:pt x="614" y="1116"/>
                      </a:lnTo>
                      <a:lnTo>
                        <a:pt x="614" y="1116"/>
                      </a:lnTo>
                      <a:lnTo>
                        <a:pt x="608" y="1104"/>
                      </a:lnTo>
                      <a:lnTo>
                        <a:pt x="594" y="1086"/>
                      </a:lnTo>
                      <a:lnTo>
                        <a:pt x="562" y="1042"/>
                      </a:lnTo>
                      <a:lnTo>
                        <a:pt x="678" y="1106"/>
                      </a:lnTo>
                      <a:lnTo>
                        <a:pt x="714" y="1124"/>
                      </a:lnTo>
                      <a:lnTo>
                        <a:pt x="750" y="1142"/>
                      </a:lnTo>
                      <a:lnTo>
                        <a:pt x="782" y="1146"/>
                      </a:lnTo>
                      <a:lnTo>
                        <a:pt x="822" y="1140"/>
                      </a:lnTo>
                      <a:lnTo>
                        <a:pt x="866" y="1120"/>
                      </a:lnTo>
                      <a:lnTo>
                        <a:pt x="910" y="1090"/>
                      </a:lnTo>
                      <a:lnTo>
                        <a:pt x="936" y="1070"/>
                      </a:lnTo>
                      <a:lnTo>
                        <a:pt x="1000" y="1006"/>
                      </a:lnTo>
                      <a:lnTo>
                        <a:pt x="1044" y="966"/>
                      </a:lnTo>
                      <a:lnTo>
                        <a:pt x="1148" y="864"/>
                      </a:lnTo>
                      <a:lnTo>
                        <a:pt x="1194" y="808"/>
                      </a:lnTo>
                      <a:lnTo>
                        <a:pt x="1210" y="784"/>
                      </a:lnTo>
                      <a:lnTo>
                        <a:pt x="1210" y="784"/>
                      </a:lnTo>
                      <a:lnTo>
                        <a:pt x="1212" y="782"/>
                      </a:lnTo>
                      <a:lnTo>
                        <a:pt x="1216" y="776"/>
                      </a:lnTo>
                      <a:lnTo>
                        <a:pt x="1216" y="756"/>
                      </a:lnTo>
                      <a:close/>
                      <a:moveTo>
                        <a:pt x="382" y="776"/>
                      </a:moveTo>
                      <a:lnTo>
                        <a:pt x="382" y="776"/>
                      </a:lnTo>
                      <a:lnTo>
                        <a:pt x="382" y="776"/>
                      </a:lnTo>
                      <a:lnTo>
                        <a:pt x="382" y="776"/>
                      </a:lnTo>
                      <a:lnTo>
                        <a:pt x="382" y="776"/>
                      </a:lnTo>
                      <a:close/>
                    </a:path>
                  </a:pathLst>
                </a:custGeom>
                <a:solidFill>
                  <a:schemeClr val="bg2">
                    <a:lumMod val="60000"/>
                    <a:lumOff val="40000"/>
                    <a:alpha val="72000"/>
                  </a:schemeClr>
                </a:solidFill>
                <a:ln>
                  <a:noFill/>
                </a:ln>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145" name="Group 58"/>
              <p:cNvGrpSpPr>
                <a:grpSpLocks noChangeAspect="1"/>
              </p:cNvGrpSpPr>
              <p:nvPr/>
            </p:nvGrpSpPr>
            <p:grpSpPr>
              <a:xfrm>
                <a:off x="7366653" y="-16"/>
                <a:ext cx="1266631" cy="990597"/>
                <a:chOff x="5410249" y="5114925"/>
                <a:chExt cx="1558925" cy="1219200"/>
              </a:xfrm>
              <a:solidFill>
                <a:schemeClr val="bg2">
                  <a:lumMod val="50000"/>
                  <a:lumOff val="50000"/>
                  <a:alpha val="18000"/>
                </a:schemeClr>
              </a:solidFill>
            </p:grpSpPr>
            <p:sp>
              <p:nvSpPr>
                <p:cNvPr id="151" name="Freeform 63"/>
                <p:cNvSpPr>
                  <a:spLocks/>
                </p:cNvSpPr>
                <p:nvPr/>
              </p:nvSpPr>
              <p:spPr bwMode="auto">
                <a:xfrm>
                  <a:off x="5819775" y="5114925"/>
                  <a:ext cx="228600" cy="231775"/>
                </a:xfrm>
                <a:custGeom>
                  <a:avLst/>
                  <a:gdLst>
                    <a:gd name="T0" fmla="*/ 144 w 144"/>
                    <a:gd name="T1" fmla="*/ 146 h 146"/>
                    <a:gd name="T2" fmla="*/ 144 w 144"/>
                    <a:gd name="T3" fmla="*/ 146 h 146"/>
                    <a:gd name="T4" fmla="*/ 144 w 144"/>
                    <a:gd name="T5" fmla="*/ 146 h 146"/>
                    <a:gd name="T6" fmla="*/ 144 w 144"/>
                    <a:gd name="T7" fmla="*/ 146 h 146"/>
                    <a:gd name="T8" fmla="*/ 132 w 144"/>
                    <a:gd name="T9" fmla="*/ 132 h 146"/>
                    <a:gd name="T10" fmla="*/ 32 w 144"/>
                    <a:gd name="T11" fmla="*/ 22 h 146"/>
                    <a:gd name="T12" fmla="*/ 32 w 144"/>
                    <a:gd name="T13" fmla="*/ 22 h 146"/>
                    <a:gd name="T14" fmla="*/ 18 w 144"/>
                    <a:gd name="T15" fmla="*/ 4 h 146"/>
                    <a:gd name="T16" fmla="*/ 18 w 144"/>
                    <a:gd name="T17" fmla="*/ 4 h 146"/>
                    <a:gd name="T18" fmla="*/ 12 w 144"/>
                    <a:gd name="T19" fmla="*/ 2 h 146"/>
                    <a:gd name="T20" fmla="*/ 8 w 144"/>
                    <a:gd name="T21" fmla="*/ 0 h 146"/>
                    <a:gd name="T22" fmla="*/ 8 w 144"/>
                    <a:gd name="T23" fmla="*/ 0 h 146"/>
                    <a:gd name="T24" fmla="*/ 0 w 144"/>
                    <a:gd name="T25" fmla="*/ 0 h 146"/>
                    <a:gd name="T26" fmla="*/ 0 w 144"/>
                    <a:gd name="T27" fmla="*/ 0 h 146"/>
                    <a:gd name="T28" fmla="*/ 6 w 144"/>
                    <a:gd name="T29" fmla="*/ 4 h 146"/>
                    <a:gd name="T30" fmla="*/ 6 w 144"/>
                    <a:gd name="T31" fmla="*/ 4 h 146"/>
                    <a:gd name="T32" fmla="*/ 22 w 144"/>
                    <a:gd name="T33" fmla="*/ 18 h 146"/>
                    <a:gd name="T34" fmla="*/ 130 w 144"/>
                    <a:gd name="T35" fmla="*/ 136 h 146"/>
                    <a:gd name="T36" fmla="*/ 130 w 144"/>
                    <a:gd name="T37" fmla="*/ 136 h 146"/>
                    <a:gd name="T38" fmla="*/ 144 w 144"/>
                    <a:gd name="T39" fmla="*/ 146 h 146"/>
                    <a:gd name="T40" fmla="*/ 144 w 144"/>
                    <a:gd name="T41" fmla="*/ 146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44" h="146">
                      <a:moveTo>
                        <a:pt x="144" y="146"/>
                      </a:moveTo>
                      <a:lnTo>
                        <a:pt x="144" y="146"/>
                      </a:lnTo>
                      <a:lnTo>
                        <a:pt x="144" y="146"/>
                      </a:lnTo>
                      <a:lnTo>
                        <a:pt x="144" y="146"/>
                      </a:lnTo>
                      <a:lnTo>
                        <a:pt x="132" y="132"/>
                      </a:lnTo>
                      <a:lnTo>
                        <a:pt x="32" y="22"/>
                      </a:lnTo>
                      <a:lnTo>
                        <a:pt x="32" y="22"/>
                      </a:lnTo>
                      <a:lnTo>
                        <a:pt x="18" y="4"/>
                      </a:lnTo>
                      <a:lnTo>
                        <a:pt x="18" y="4"/>
                      </a:lnTo>
                      <a:lnTo>
                        <a:pt x="12" y="2"/>
                      </a:lnTo>
                      <a:lnTo>
                        <a:pt x="8" y="0"/>
                      </a:lnTo>
                      <a:lnTo>
                        <a:pt x="8" y="0"/>
                      </a:lnTo>
                      <a:lnTo>
                        <a:pt x="0" y="0"/>
                      </a:lnTo>
                      <a:lnTo>
                        <a:pt x="0" y="0"/>
                      </a:lnTo>
                      <a:lnTo>
                        <a:pt x="6" y="4"/>
                      </a:lnTo>
                      <a:lnTo>
                        <a:pt x="6" y="4"/>
                      </a:lnTo>
                      <a:lnTo>
                        <a:pt x="22" y="18"/>
                      </a:lnTo>
                      <a:lnTo>
                        <a:pt x="130" y="136"/>
                      </a:lnTo>
                      <a:lnTo>
                        <a:pt x="130" y="136"/>
                      </a:lnTo>
                      <a:lnTo>
                        <a:pt x="144" y="146"/>
                      </a:lnTo>
                      <a:lnTo>
                        <a:pt x="144" y="14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2" name="Freeform 64"/>
                <p:cNvSpPr>
                  <a:spLocks/>
                </p:cNvSpPr>
                <p:nvPr/>
              </p:nvSpPr>
              <p:spPr bwMode="auto">
                <a:xfrm>
                  <a:off x="6051550" y="5353050"/>
                  <a:ext cx="0" cy="0"/>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3" name="Freeform 65"/>
                <p:cNvSpPr>
                  <a:spLocks/>
                </p:cNvSpPr>
                <p:nvPr/>
              </p:nvSpPr>
              <p:spPr bwMode="auto">
                <a:xfrm>
                  <a:off x="6061075" y="5114925"/>
                  <a:ext cx="104775" cy="228600"/>
                </a:xfrm>
                <a:custGeom>
                  <a:avLst/>
                  <a:gdLst>
                    <a:gd name="T0" fmla="*/ 2 w 66"/>
                    <a:gd name="T1" fmla="*/ 144 h 144"/>
                    <a:gd name="T2" fmla="*/ 2 w 66"/>
                    <a:gd name="T3" fmla="*/ 144 h 144"/>
                    <a:gd name="T4" fmla="*/ 10 w 66"/>
                    <a:gd name="T5" fmla="*/ 130 h 144"/>
                    <a:gd name="T6" fmla="*/ 62 w 66"/>
                    <a:gd name="T7" fmla="*/ 14 h 144"/>
                    <a:gd name="T8" fmla="*/ 62 w 66"/>
                    <a:gd name="T9" fmla="*/ 14 h 144"/>
                    <a:gd name="T10" fmla="*/ 66 w 66"/>
                    <a:gd name="T11" fmla="*/ 4 h 144"/>
                    <a:gd name="T12" fmla="*/ 66 w 66"/>
                    <a:gd name="T13" fmla="*/ 2 h 144"/>
                    <a:gd name="T14" fmla="*/ 66 w 66"/>
                    <a:gd name="T15" fmla="*/ 0 h 144"/>
                    <a:gd name="T16" fmla="*/ 66 w 66"/>
                    <a:gd name="T17" fmla="*/ 0 h 144"/>
                    <a:gd name="T18" fmla="*/ 62 w 66"/>
                    <a:gd name="T19" fmla="*/ 4 h 144"/>
                    <a:gd name="T20" fmla="*/ 56 w 66"/>
                    <a:gd name="T21" fmla="*/ 14 h 144"/>
                    <a:gd name="T22" fmla="*/ 6 w 66"/>
                    <a:gd name="T23" fmla="*/ 128 h 144"/>
                    <a:gd name="T24" fmla="*/ 6 w 66"/>
                    <a:gd name="T25" fmla="*/ 128 h 144"/>
                    <a:gd name="T26" fmla="*/ 0 w 66"/>
                    <a:gd name="T27" fmla="*/ 144 h 144"/>
                    <a:gd name="T28" fmla="*/ 0 w 66"/>
                    <a:gd name="T29" fmla="*/ 144 h 144"/>
                    <a:gd name="T30" fmla="*/ 0 w 66"/>
                    <a:gd name="T31" fmla="*/ 144 h 144"/>
                    <a:gd name="T32" fmla="*/ 0 w 66"/>
                    <a:gd name="T33" fmla="*/ 144 h 144"/>
                    <a:gd name="T34" fmla="*/ 2 w 66"/>
                    <a:gd name="T35" fmla="*/ 144 h 144"/>
                    <a:gd name="T36" fmla="*/ 2 w 66"/>
                    <a:gd name="T37" fmla="*/ 144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6" h="144">
                      <a:moveTo>
                        <a:pt x="2" y="144"/>
                      </a:moveTo>
                      <a:lnTo>
                        <a:pt x="2" y="144"/>
                      </a:lnTo>
                      <a:lnTo>
                        <a:pt x="10" y="130"/>
                      </a:lnTo>
                      <a:lnTo>
                        <a:pt x="62" y="14"/>
                      </a:lnTo>
                      <a:lnTo>
                        <a:pt x="62" y="14"/>
                      </a:lnTo>
                      <a:lnTo>
                        <a:pt x="66" y="4"/>
                      </a:lnTo>
                      <a:lnTo>
                        <a:pt x="66" y="2"/>
                      </a:lnTo>
                      <a:lnTo>
                        <a:pt x="66" y="0"/>
                      </a:lnTo>
                      <a:lnTo>
                        <a:pt x="66" y="0"/>
                      </a:lnTo>
                      <a:lnTo>
                        <a:pt x="62" y="4"/>
                      </a:lnTo>
                      <a:lnTo>
                        <a:pt x="56" y="14"/>
                      </a:lnTo>
                      <a:lnTo>
                        <a:pt x="6" y="128"/>
                      </a:lnTo>
                      <a:lnTo>
                        <a:pt x="6" y="128"/>
                      </a:lnTo>
                      <a:lnTo>
                        <a:pt x="0" y="144"/>
                      </a:lnTo>
                      <a:lnTo>
                        <a:pt x="0" y="144"/>
                      </a:lnTo>
                      <a:lnTo>
                        <a:pt x="0" y="144"/>
                      </a:lnTo>
                      <a:lnTo>
                        <a:pt x="0" y="144"/>
                      </a:lnTo>
                      <a:lnTo>
                        <a:pt x="2" y="144"/>
                      </a:lnTo>
                      <a:lnTo>
                        <a:pt x="2" y="14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4" name="Freeform 66"/>
                <p:cNvSpPr>
                  <a:spLocks noEditPoints="1"/>
                </p:cNvSpPr>
                <p:nvPr/>
              </p:nvSpPr>
              <p:spPr bwMode="auto">
                <a:xfrm>
                  <a:off x="5410249" y="5114925"/>
                  <a:ext cx="1558925" cy="1219200"/>
                </a:xfrm>
                <a:custGeom>
                  <a:avLst/>
                  <a:gdLst>
                    <a:gd name="T0" fmla="*/ 604 w 982"/>
                    <a:gd name="T1" fmla="*/ 146 h 768"/>
                    <a:gd name="T2" fmla="*/ 588 w 982"/>
                    <a:gd name="T3" fmla="*/ 156 h 768"/>
                    <a:gd name="T4" fmla="*/ 572 w 982"/>
                    <a:gd name="T5" fmla="*/ 144 h 768"/>
                    <a:gd name="T6" fmla="*/ 560 w 982"/>
                    <a:gd name="T7" fmla="*/ 146 h 768"/>
                    <a:gd name="T8" fmla="*/ 550 w 982"/>
                    <a:gd name="T9" fmla="*/ 152 h 768"/>
                    <a:gd name="T10" fmla="*/ 542 w 982"/>
                    <a:gd name="T11" fmla="*/ 182 h 768"/>
                    <a:gd name="T12" fmla="*/ 346 w 982"/>
                    <a:gd name="T13" fmla="*/ 0 h 768"/>
                    <a:gd name="T14" fmla="*/ 44 w 982"/>
                    <a:gd name="T15" fmla="*/ 62 h 768"/>
                    <a:gd name="T16" fmla="*/ 76 w 982"/>
                    <a:gd name="T17" fmla="*/ 92 h 768"/>
                    <a:gd name="T18" fmla="*/ 110 w 982"/>
                    <a:gd name="T19" fmla="*/ 124 h 768"/>
                    <a:gd name="T20" fmla="*/ 126 w 982"/>
                    <a:gd name="T21" fmla="*/ 160 h 768"/>
                    <a:gd name="T22" fmla="*/ 146 w 982"/>
                    <a:gd name="T23" fmla="*/ 188 h 768"/>
                    <a:gd name="T24" fmla="*/ 166 w 982"/>
                    <a:gd name="T25" fmla="*/ 220 h 768"/>
                    <a:gd name="T26" fmla="*/ 206 w 982"/>
                    <a:gd name="T27" fmla="*/ 270 h 768"/>
                    <a:gd name="T28" fmla="*/ 322 w 982"/>
                    <a:gd name="T29" fmla="*/ 280 h 768"/>
                    <a:gd name="T30" fmla="*/ 294 w 982"/>
                    <a:gd name="T31" fmla="*/ 348 h 768"/>
                    <a:gd name="T32" fmla="*/ 256 w 982"/>
                    <a:gd name="T33" fmla="*/ 484 h 768"/>
                    <a:gd name="T34" fmla="*/ 282 w 982"/>
                    <a:gd name="T35" fmla="*/ 514 h 768"/>
                    <a:gd name="T36" fmla="*/ 312 w 982"/>
                    <a:gd name="T37" fmla="*/ 550 h 768"/>
                    <a:gd name="T38" fmla="*/ 330 w 982"/>
                    <a:gd name="T39" fmla="*/ 570 h 768"/>
                    <a:gd name="T40" fmla="*/ 350 w 982"/>
                    <a:gd name="T41" fmla="*/ 598 h 768"/>
                    <a:gd name="T42" fmla="*/ 378 w 982"/>
                    <a:gd name="T43" fmla="*/ 616 h 768"/>
                    <a:gd name="T44" fmla="*/ 354 w 982"/>
                    <a:gd name="T45" fmla="*/ 684 h 768"/>
                    <a:gd name="T46" fmla="*/ 338 w 982"/>
                    <a:gd name="T47" fmla="*/ 754 h 768"/>
                    <a:gd name="T48" fmla="*/ 378 w 982"/>
                    <a:gd name="T49" fmla="*/ 758 h 768"/>
                    <a:gd name="T50" fmla="*/ 414 w 982"/>
                    <a:gd name="T51" fmla="*/ 660 h 768"/>
                    <a:gd name="T52" fmla="*/ 456 w 982"/>
                    <a:gd name="T53" fmla="*/ 662 h 768"/>
                    <a:gd name="T54" fmla="*/ 474 w 982"/>
                    <a:gd name="T55" fmla="*/ 652 h 768"/>
                    <a:gd name="T56" fmla="*/ 504 w 982"/>
                    <a:gd name="T57" fmla="*/ 652 h 768"/>
                    <a:gd name="T58" fmla="*/ 530 w 982"/>
                    <a:gd name="T59" fmla="*/ 582 h 768"/>
                    <a:gd name="T60" fmla="*/ 560 w 982"/>
                    <a:gd name="T61" fmla="*/ 332 h 768"/>
                    <a:gd name="T62" fmla="*/ 568 w 982"/>
                    <a:gd name="T63" fmla="*/ 306 h 768"/>
                    <a:gd name="T64" fmla="*/ 586 w 982"/>
                    <a:gd name="T65" fmla="*/ 428 h 768"/>
                    <a:gd name="T66" fmla="*/ 636 w 982"/>
                    <a:gd name="T67" fmla="*/ 484 h 768"/>
                    <a:gd name="T68" fmla="*/ 628 w 982"/>
                    <a:gd name="T69" fmla="*/ 376 h 768"/>
                    <a:gd name="T70" fmla="*/ 612 w 982"/>
                    <a:gd name="T71" fmla="*/ 288 h 768"/>
                    <a:gd name="T72" fmla="*/ 678 w 982"/>
                    <a:gd name="T73" fmla="*/ 454 h 768"/>
                    <a:gd name="T74" fmla="*/ 762 w 982"/>
                    <a:gd name="T75" fmla="*/ 592 h 768"/>
                    <a:gd name="T76" fmla="*/ 790 w 982"/>
                    <a:gd name="T77" fmla="*/ 602 h 768"/>
                    <a:gd name="T78" fmla="*/ 820 w 982"/>
                    <a:gd name="T79" fmla="*/ 598 h 768"/>
                    <a:gd name="T80" fmla="*/ 842 w 982"/>
                    <a:gd name="T81" fmla="*/ 590 h 768"/>
                    <a:gd name="T82" fmla="*/ 886 w 982"/>
                    <a:gd name="T83" fmla="*/ 598 h 768"/>
                    <a:gd name="T84" fmla="*/ 958 w 982"/>
                    <a:gd name="T85" fmla="*/ 668 h 768"/>
                    <a:gd name="T86" fmla="*/ 964 w 982"/>
                    <a:gd name="T87" fmla="*/ 616 h 768"/>
                    <a:gd name="T88" fmla="*/ 920 w 982"/>
                    <a:gd name="T89" fmla="*/ 576 h 768"/>
                    <a:gd name="T90" fmla="*/ 894 w 982"/>
                    <a:gd name="T91" fmla="*/ 516 h 768"/>
                    <a:gd name="T92" fmla="*/ 920 w 982"/>
                    <a:gd name="T93" fmla="*/ 500 h 768"/>
                    <a:gd name="T94" fmla="*/ 920 w 982"/>
                    <a:gd name="T95" fmla="*/ 460 h 768"/>
                    <a:gd name="T96" fmla="*/ 950 w 982"/>
                    <a:gd name="T97" fmla="*/ 436 h 768"/>
                    <a:gd name="T98" fmla="*/ 956 w 982"/>
                    <a:gd name="T99" fmla="*/ 388 h 768"/>
                    <a:gd name="T100" fmla="*/ 934 w 982"/>
                    <a:gd name="T101" fmla="*/ 318 h 768"/>
                    <a:gd name="T102" fmla="*/ 866 w 982"/>
                    <a:gd name="T103" fmla="*/ 238 h 768"/>
                    <a:gd name="T104" fmla="*/ 914 w 982"/>
                    <a:gd name="T105" fmla="*/ 178 h 768"/>
                    <a:gd name="T106" fmla="*/ 958 w 982"/>
                    <a:gd name="T107" fmla="*/ 118 h 768"/>
                    <a:gd name="T108" fmla="*/ 970 w 982"/>
                    <a:gd name="T109" fmla="*/ 78 h 768"/>
                    <a:gd name="T110" fmla="*/ 970 w 982"/>
                    <a:gd name="T111" fmla="*/ 38 h 768"/>
                    <a:gd name="T112" fmla="*/ 978 w 982"/>
                    <a:gd name="T113" fmla="*/ 14 h 768"/>
                    <a:gd name="T114" fmla="*/ 562 w 982"/>
                    <a:gd name="T115" fmla="*/ 150 h 7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982" h="768">
                      <a:moveTo>
                        <a:pt x="676" y="0"/>
                      </a:moveTo>
                      <a:lnTo>
                        <a:pt x="676" y="0"/>
                      </a:lnTo>
                      <a:lnTo>
                        <a:pt x="666" y="14"/>
                      </a:lnTo>
                      <a:lnTo>
                        <a:pt x="666" y="14"/>
                      </a:lnTo>
                      <a:lnTo>
                        <a:pt x="654" y="36"/>
                      </a:lnTo>
                      <a:lnTo>
                        <a:pt x="642" y="58"/>
                      </a:lnTo>
                      <a:lnTo>
                        <a:pt x="620" y="104"/>
                      </a:lnTo>
                      <a:lnTo>
                        <a:pt x="604" y="146"/>
                      </a:lnTo>
                      <a:lnTo>
                        <a:pt x="594" y="174"/>
                      </a:lnTo>
                      <a:lnTo>
                        <a:pt x="594" y="174"/>
                      </a:lnTo>
                      <a:lnTo>
                        <a:pt x="592" y="170"/>
                      </a:lnTo>
                      <a:lnTo>
                        <a:pt x="586" y="164"/>
                      </a:lnTo>
                      <a:lnTo>
                        <a:pt x="586" y="164"/>
                      </a:lnTo>
                      <a:lnTo>
                        <a:pt x="588" y="160"/>
                      </a:lnTo>
                      <a:lnTo>
                        <a:pt x="588" y="156"/>
                      </a:lnTo>
                      <a:lnTo>
                        <a:pt x="588" y="156"/>
                      </a:lnTo>
                      <a:lnTo>
                        <a:pt x="586" y="152"/>
                      </a:lnTo>
                      <a:lnTo>
                        <a:pt x="582" y="148"/>
                      </a:lnTo>
                      <a:lnTo>
                        <a:pt x="580" y="146"/>
                      </a:lnTo>
                      <a:lnTo>
                        <a:pt x="574" y="146"/>
                      </a:lnTo>
                      <a:lnTo>
                        <a:pt x="574" y="146"/>
                      </a:lnTo>
                      <a:lnTo>
                        <a:pt x="574" y="146"/>
                      </a:lnTo>
                      <a:lnTo>
                        <a:pt x="574" y="144"/>
                      </a:lnTo>
                      <a:lnTo>
                        <a:pt x="572" y="144"/>
                      </a:lnTo>
                      <a:lnTo>
                        <a:pt x="568" y="144"/>
                      </a:lnTo>
                      <a:lnTo>
                        <a:pt x="568" y="144"/>
                      </a:lnTo>
                      <a:lnTo>
                        <a:pt x="564" y="142"/>
                      </a:lnTo>
                      <a:lnTo>
                        <a:pt x="564" y="144"/>
                      </a:lnTo>
                      <a:lnTo>
                        <a:pt x="564" y="142"/>
                      </a:lnTo>
                      <a:lnTo>
                        <a:pt x="562" y="144"/>
                      </a:lnTo>
                      <a:lnTo>
                        <a:pt x="560" y="144"/>
                      </a:lnTo>
                      <a:lnTo>
                        <a:pt x="560" y="146"/>
                      </a:lnTo>
                      <a:lnTo>
                        <a:pt x="558" y="146"/>
                      </a:lnTo>
                      <a:lnTo>
                        <a:pt x="556" y="148"/>
                      </a:lnTo>
                      <a:lnTo>
                        <a:pt x="558" y="150"/>
                      </a:lnTo>
                      <a:lnTo>
                        <a:pt x="558" y="150"/>
                      </a:lnTo>
                      <a:lnTo>
                        <a:pt x="558" y="150"/>
                      </a:lnTo>
                      <a:lnTo>
                        <a:pt x="554" y="150"/>
                      </a:lnTo>
                      <a:lnTo>
                        <a:pt x="554" y="150"/>
                      </a:lnTo>
                      <a:lnTo>
                        <a:pt x="550" y="152"/>
                      </a:lnTo>
                      <a:lnTo>
                        <a:pt x="546" y="154"/>
                      </a:lnTo>
                      <a:lnTo>
                        <a:pt x="544" y="158"/>
                      </a:lnTo>
                      <a:lnTo>
                        <a:pt x="544" y="162"/>
                      </a:lnTo>
                      <a:lnTo>
                        <a:pt x="544" y="162"/>
                      </a:lnTo>
                      <a:lnTo>
                        <a:pt x="548" y="168"/>
                      </a:lnTo>
                      <a:lnTo>
                        <a:pt x="548" y="168"/>
                      </a:lnTo>
                      <a:lnTo>
                        <a:pt x="542" y="182"/>
                      </a:lnTo>
                      <a:lnTo>
                        <a:pt x="542" y="182"/>
                      </a:lnTo>
                      <a:lnTo>
                        <a:pt x="522" y="158"/>
                      </a:lnTo>
                      <a:lnTo>
                        <a:pt x="494" y="124"/>
                      </a:lnTo>
                      <a:lnTo>
                        <a:pt x="460" y="88"/>
                      </a:lnTo>
                      <a:lnTo>
                        <a:pt x="442" y="70"/>
                      </a:lnTo>
                      <a:lnTo>
                        <a:pt x="424" y="54"/>
                      </a:lnTo>
                      <a:lnTo>
                        <a:pt x="424" y="54"/>
                      </a:lnTo>
                      <a:lnTo>
                        <a:pt x="384" y="26"/>
                      </a:lnTo>
                      <a:lnTo>
                        <a:pt x="346" y="0"/>
                      </a:lnTo>
                      <a:lnTo>
                        <a:pt x="0" y="0"/>
                      </a:lnTo>
                      <a:lnTo>
                        <a:pt x="0" y="8"/>
                      </a:lnTo>
                      <a:lnTo>
                        <a:pt x="10" y="28"/>
                      </a:lnTo>
                      <a:lnTo>
                        <a:pt x="24" y="48"/>
                      </a:lnTo>
                      <a:lnTo>
                        <a:pt x="24" y="48"/>
                      </a:lnTo>
                      <a:lnTo>
                        <a:pt x="32" y="54"/>
                      </a:lnTo>
                      <a:lnTo>
                        <a:pt x="38" y="60"/>
                      </a:lnTo>
                      <a:lnTo>
                        <a:pt x="44" y="62"/>
                      </a:lnTo>
                      <a:lnTo>
                        <a:pt x="44" y="62"/>
                      </a:lnTo>
                      <a:lnTo>
                        <a:pt x="48" y="66"/>
                      </a:lnTo>
                      <a:lnTo>
                        <a:pt x="52" y="70"/>
                      </a:lnTo>
                      <a:lnTo>
                        <a:pt x="56" y="76"/>
                      </a:lnTo>
                      <a:lnTo>
                        <a:pt x="56" y="76"/>
                      </a:lnTo>
                      <a:lnTo>
                        <a:pt x="62" y="82"/>
                      </a:lnTo>
                      <a:lnTo>
                        <a:pt x="68" y="88"/>
                      </a:lnTo>
                      <a:lnTo>
                        <a:pt x="76" y="92"/>
                      </a:lnTo>
                      <a:lnTo>
                        <a:pt x="76" y="92"/>
                      </a:lnTo>
                      <a:lnTo>
                        <a:pt x="84" y="96"/>
                      </a:lnTo>
                      <a:lnTo>
                        <a:pt x="92" y="102"/>
                      </a:lnTo>
                      <a:lnTo>
                        <a:pt x="98" y="108"/>
                      </a:lnTo>
                      <a:lnTo>
                        <a:pt x="100" y="112"/>
                      </a:lnTo>
                      <a:lnTo>
                        <a:pt x="100" y="112"/>
                      </a:lnTo>
                      <a:lnTo>
                        <a:pt x="104" y="118"/>
                      </a:lnTo>
                      <a:lnTo>
                        <a:pt x="110" y="124"/>
                      </a:lnTo>
                      <a:lnTo>
                        <a:pt x="120" y="132"/>
                      </a:lnTo>
                      <a:lnTo>
                        <a:pt x="120" y="132"/>
                      </a:lnTo>
                      <a:lnTo>
                        <a:pt x="126" y="142"/>
                      </a:lnTo>
                      <a:lnTo>
                        <a:pt x="128" y="152"/>
                      </a:lnTo>
                      <a:lnTo>
                        <a:pt x="128" y="154"/>
                      </a:lnTo>
                      <a:lnTo>
                        <a:pt x="128" y="158"/>
                      </a:lnTo>
                      <a:lnTo>
                        <a:pt x="128" y="158"/>
                      </a:lnTo>
                      <a:lnTo>
                        <a:pt x="126" y="160"/>
                      </a:lnTo>
                      <a:lnTo>
                        <a:pt x="128" y="162"/>
                      </a:lnTo>
                      <a:lnTo>
                        <a:pt x="132" y="166"/>
                      </a:lnTo>
                      <a:lnTo>
                        <a:pt x="138" y="170"/>
                      </a:lnTo>
                      <a:lnTo>
                        <a:pt x="138" y="170"/>
                      </a:lnTo>
                      <a:lnTo>
                        <a:pt x="144" y="176"/>
                      </a:lnTo>
                      <a:lnTo>
                        <a:pt x="146" y="182"/>
                      </a:lnTo>
                      <a:lnTo>
                        <a:pt x="146" y="184"/>
                      </a:lnTo>
                      <a:lnTo>
                        <a:pt x="146" y="188"/>
                      </a:lnTo>
                      <a:lnTo>
                        <a:pt x="146" y="188"/>
                      </a:lnTo>
                      <a:lnTo>
                        <a:pt x="146" y="192"/>
                      </a:lnTo>
                      <a:lnTo>
                        <a:pt x="146" y="196"/>
                      </a:lnTo>
                      <a:lnTo>
                        <a:pt x="150" y="206"/>
                      </a:lnTo>
                      <a:lnTo>
                        <a:pt x="156" y="214"/>
                      </a:lnTo>
                      <a:lnTo>
                        <a:pt x="162" y="218"/>
                      </a:lnTo>
                      <a:lnTo>
                        <a:pt x="162" y="218"/>
                      </a:lnTo>
                      <a:lnTo>
                        <a:pt x="166" y="220"/>
                      </a:lnTo>
                      <a:lnTo>
                        <a:pt x="170" y="226"/>
                      </a:lnTo>
                      <a:lnTo>
                        <a:pt x="172" y="234"/>
                      </a:lnTo>
                      <a:lnTo>
                        <a:pt x="172" y="234"/>
                      </a:lnTo>
                      <a:lnTo>
                        <a:pt x="176" y="240"/>
                      </a:lnTo>
                      <a:lnTo>
                        <a:pt x="182" y="248"/>
                      </a:lnTo>
                      <a:lnTo>
                        <a:pt x="192" y="256"/>
                      </a:lnTo>
                      <a:lnTo>
                        <a:pt x="192" y="256"/>
                      </a:lnTo>
                      <a:lnTo>
                        <a:pt x="206" y="270"/>
                      </a:lnTo>
                      <a:lnTo>
                        <a:pt x="216" y="280"/>
                      </a:lnTo>
                      <a:lnTo>
                        <a:pt x="216" y="280"/>
                      </a:lnTo>
                      <a:lnTo>
                        <a:pt x="222" y="284"/>
                      </a:lnTo>
                      <a:lnTo>
                        <a:pt x="232" y="286"/>
                      </a:lnTo>
                      <a:lnTo>
                        <a:pt x="242" y="290"/>
                      </a:lnTo>
                      <a:lnTo>
                        <a:pt x="270" y="288"/>
                      </a:lnTo>
                      <a:lnTo>
                        <a:pt x="296" y="284"/>
                      </a:lnTo>
                      <a:lnTo>
                        <a:pt x="322" y="280"/>
                      </a:lnTo>
                      <a:lnTo>
                        <a:pt x="358" y="276"/>
                      </a:lnTo>
                      <a:lnTo>
                        <a:pt x="368" y="276"/>
                      </a:lnTo>
                      <a:lnTo>
                        <a:pt x="368" y="276"/>
                      </a:lnTo>
                      <a:lnTo>
                        <a:pt x="320" y="316"/>
                      </a:lnTo>
                      <a:lnTo>
                        <a:pt x="308" y="330"/>
                      </a:lnTo>
                      <a:lnTo>
                        <a:pt x="300" y="340"/>
                      </a:lnTo>
                      <a:lnTo>
                        <a:pt x="296" y="346"/>
                      </a:lnTo>
                      <a:lnTo>
                        <a:pt x="294" y="348"/>
                      </a:lnTo>
                      <a:lnTo>
                        <a:pt x="294" y="350"/>
                      </a:lnTo>
                      <a:lnTo>
                        <a:pt x="266" y="412"/>
                      </a:lnTo>
                      <a:lnTo>
                        <a:pt x="270" y="420"/>
                      </a:lnTo>
                      <a:lnTo>
                        <a:pt x="270" y="428"/>
                      </a:lnTo>
                      <a:lnTo>
                        <a:pt x="264" y="446"/>
                      </a:lnTo>
                      <a:lnTo>
                        <a:pt x="258" y="460"/>
                      </a:lnTo>
                      <a:lnTo>
                        <a:pt x="256" y="484"/>
                      </a:lnTo>
                      <a:lnTo>
                        <a:pt x="256" y="484"/>
                      </a:lnTo>
                      <a:lnTo>
                        <a:pt x="260" y="492"/>
                      </a:lnTo>
                      <a:lnTo>
                        <a:pt x="264" y="498"/>
                      </a:lnTo>
                      <a:lnTo>
                        <a:pt x="268" y="500"/>
                      </a:lnTo>
                      <a:lnTo>
                        <a:pt x="272" y="502"/>
                      </a:lnTo>
                      <a:lnTo>
                        <a:pt x="272" y="502"/>
                      </a:lnTo>
                      <a:lnTo>
                        <a:pt x="276" y="504"/>
                      </a:lnTo>
                      <a:lnTo>
                        <a:pt x="278" y="506"/>
                      </a:lnTo>
                      <a:lnTo>
                        <a:pt x="282" y="514"/>
                      </a:lnTo>
                      <a:lnTo>
                        <a:pt x="282" y="524"/>
                      </a:lnTo>
                      <a:lnTo>
                        <a:pt x="286" y="540"/>
                      </a:lnTo>
                      <a:lnTo>
                        <a:pt x="286" y="540"/>
                      </a:lnTo>
                      <a:lnTo>
                        <a:pt x="288" y="542"/>
                      </a:lnTo>
                      <a:lnTo>
                        <a:pt x="292" y="546"/>
                      </a:lnTo>
                      <a:lnTo>
                        <a:pt x="300" y="550"/>
                      </a:lnTo>
                      <a:lnTo>
                        <a:pt x="306" y="550"/>
                      </a:lnTo>
                      <a:lnTo>
                        <a:pt x="312" y="550"/>
                      </a:lnTo>
                      <a:lnTo>
                        <a:pt x="312" y="550"/>
                      </a:lnTo>
                      <a:lnTo>
                        <a:pt x="318" y="550"/>
                      </a:lnTo>
                      <a:lnTo>
                        <a:pt x="322" y="552"/>
                      </a:lnTo>
                      <a:lnTo>
                        <a:pt x="326" y="554"/>
                      </a:lnTo>
                      <a:lnTo>
                        <a:pt x="328" y="558"/>
                      </a:lnTo>
                      <a:lnTo>
                        <a:pt x="330" y="566"/>
                      </a:lnTo>
                      <a:lnTo>
                        <a:pt x="330" y="570"/>
                      </a:lnTo>
                      <a:lnTo>
                        <a:pt x="330" y="570"/>
                      </a:lnTo>
                      <a:lnTo>
                        <a:pt x="332" y="580"/>
                      </a:lnTo>
                      <a:lnTo>
                        <a:pt x="334" y="588"/>
                      </a:lnTo>
                      <a:lnTo>
                        <a:pt x="336" y="594"/>
                      </a:lnTo>
                      <a:lnTo>
                        <a:pt x="336" y="594"/>
                      </a:lnTo>
                      <a:lnTo>
                        <a:pt x="340" y="598"/>
                      </a:lnTo>
                      <a:lnTo>
                        <a:pt x="344" y="598"/>
                      </a:lnTo>
                      <a:lnTo>
                        <a:pt x="350" y="598"/>
                      </a:lnTo>
                      <a:lnTo>
                        <a:pt x="350" y="598"/>
                      </a:lnTo>
                      <a:lnTo>
                        <a:pt x="358" y="598"/>
                      </a:lnTo>
                      <a:lnTo>
                        <a:pt x="364" y="598"/>
                      </a:lnTo>
                      <a:lnTo>
                        <a:pt x="370" y="600"/>
                      </a:lnTo>
                      <a:lnTo>
                        <a:pt x="372" y="604"/>
                      </a:lnTo>
                      <a:lnTo>
                        <a:pt x="372" y="604"/>
                      </a:lnTo>
                      <a:lnTo>
                        <a:pt x="374" y="608"/>
                      </a:lnTo>
                      <a:lnTo>
                        <a:pt x="378" y="612"/>
                      </a:lnTo>
                      <a:lnTo>
                        <a:pt x="378" y="616"/>
                      </a:lnTo>
                      <a:lnTo>
                        <a:pt x="380" y="622"/>
                      </a:lnTo>
                      <a:lnTo>
                        <a:pt x="378" y="628"/>
                      </a:lnTo>
                      <a:lnTo>
                        <a:pt x="376" y="636"/>
                      </a:lnTo>
                      <a:lnTo>
                        <a:pt x="376" y="636"/>
                      </a:lnTo>
                      <a:lnTo>
                        <a:pt x="364" y="668"/>
                      </a:lnTo>
                      <a:lnTo>
                        <a:pt x="360" y="680"/>
                      </a:lnTo>
                      <a:lnTo>
                        <a:pt x="354" y="684"/>
                      </a:lnTo>
                      <a:lnTo>
                        <a:pt x="354" y="684"/>
                      </a:lnTo>
                      <a:lnTo>
                        <a:pt x="348" y="692"/>
                      </a:lnTo>
                      <a:lnTo>
                        <a:pt x="344" y="702"/>
                      </a:lnTo>
                      <a:lnTo>
                        <a:pt x="338" y="716"/>
                      </a:lnTo>
                      <a:lnTo>
                        <a:pt x="338" y="716"/>
                      </a:lnTo>
                      <a:lnTo>
                        <a:pt x="336" y="720"/>
                      </a:lnTo>
                      <a:lnTo>
                        <a:pt x="334" y="734"/>
                      </a:lnTo>
                      <a:lnTo>
                        <a:pt x="336" y="748"/>
                      </a:lnTo>
                      <a:lnTo>
                        <a:pt x="338" y="754"/>
                      </a:lnTo>
                      <a:lnTo>
                        <a:pt x="342" y="760"/>
                      </a:lnTo>
                      <a:lnTo>
                        <a:pt x="342" y="760"/>
                      </a:lnTo>
                      <a:lnTo>
                        <a:pt x="348" y="764"/>
                      </a:lnTo>
                      <a:lnTo>
                        <a:pt x="356" y="768"/>
                      </a:lnTo>
                      <a:lnTo>
                        <a:pt x="364" y="768"/>
                      </a:lnTo>
                      <a:lnTo>
                        <a:pt x="364" y="768"/>
                      </a:lnTo>
                      <a:lnTo>
                        <a:pt x="372" y="764"/>
                      </a:lnTo>
                      <a:lnTo>
                        <a:pt x="378" y="758"/>
                      </a:lnTo>
                      <a:lnTo>
                        <a:pt x="386" y="746"/>
                      </a:lnTo>
                      <a:lnTo>
                        <a:pt x="390" y="730"/>
                      </a:lnTo>
                      <a:lnTo>
                        <a:pt x="390" y="730"/>
                      </a:lnTo>
                      <a:lnTo>
                        <a:pt x="398" y="700"/>
                      </a:lnTo>
                      <a:lnTo>
                        <a:pt x="406" y="678"/>
                      </a:lnTo>
                      <a:lnTo>
                        <a:pt x="412" y="662"/>
                      </a:lnTo>
                      <a:lnTo>
                        <a:pt x="412" y="662"/>
                      </a:lnTo>
                      <a:lnTo>
                        <a:pt x="414" y="660"/>
                      </a:lnTo>
                      <a:lnTo>
                        <a:pt x="418" y="658"/>
                      </a:lnTo>
                      <a:lnTo>
                        <a:pt x="428" y="654"/>
                      </a:lnTo>
                      <a:lnTo>
                        <a:pt x="434" y="654"/>
                      </a:lnTo>
                      <a:lnTo>
                        <a:pt x="444" y="656"/>
                      </a:lnTo>
                      <a:lnTo>
                        <a:pt x="444" y="656"/>
                      </a:lnTo>
                      <a:lnTo>
                        <a:pt x="454" y="660"/>
                      </a:lnTo>
                      <a:lnTo>
                        <a:pt x="456" y="660"/>
                      </a:lnTo>
                      <a:lnTo>
                        <a:pt x="456" y="662"/>
                      </a:lnTo>
                      <a:lnTo>
                        <a:pt x="454" y="662"/>
                      </a:lnTo>
                      <a:lnTo>
                        <a:pt x="456" y="662"/>
                      </a:lnTo>
                      <a:lnTo>
                        <a:pt x="456" y="662"/>
                      </a:lnTo>
                      <a:lnTo>
                        <a:pt x="462" y="660"/>
                      </a:lnTo>
                      <a:lnTo>
                        <a:pt x="466" y="658"/>
                      </a:lnTo>
                      <a:lnTo>
                        <a:pt x="470" y="654"/>
                      </a:lnTo>
                      <a:lnTo>
                        <a:pt x="470" y="654"/>
                      </a:lnTo>
                      <a:lnTo>
                        <a:pt x="474" y="652"/>
                      </a:lnTo>
                      <a:lnTo>
                        <a:pt x="478" y="648"/>
                      </a:lnTo>
                      <a:lnTo>
                        <a:pt x="482" y="648"/>
                      </a:lnTo>
                      <a:lnTo>
                        <a:pt x="482" y="648"/>
                      </a:lnTo>
                      <a:lnTo>
                        <a:pt x="492" y="648"/>
                      </a:lnTo>
                      <a:lnTo>
                        <a:pt x="498" y="650"/>
                      </a:lnTo>
                      <a:lnTo>
                        <a:pt x="498" y="650"/>
                      </a:lnTo>
                      <a:lnTo>
                        <a:pt x="500" y="650"/>
                      </a:lnTo>
                      <a:lnTo>
                        <a:pt x="504" y="652"/>
                      </a:lnTo>
                      <a:lnTo>
                        <a:pt x="510" y="650"/>
                      </a:lnTo>
                      <a:lnTo>
                        <a:pt x="514" y="648"/>
                      </a:lnTo>
                      <a:lnTo>
                        <a:pt x="516" y="644"/>
                      </a:lnTo>
                      <a:lnTo>
                        <a:pt x="516" y="644"/>
                      </a:lnTo>
                      <a:lnTo>
                        <a:pt x="520" y="632"/>
                      </a:lnTo>
                      <a:lnTo>
                        <a:pt x="522" y="620"/>
                      </a:lnTo>
                      <a:lnTo>
                        <a:pt x="522" y="606"/>
                      </a:lnTo>
                      <a:lnTo>
                        <a:pt x="530" y="582"/>
                      </a:lnTo>
                      <a:lnTo>
                        <a:pt x="530" y="572"/>
                      </a:lnTo>
                      <a:lnTo>
                        <a:pt x="544" y="570"/>
                      </a:lnTo>
                      <a:lnTo>
                        <a:pt x="550" y="534"/>
                      </a:lnTo>
                      <a:lnTo>
                        <a:pt x="556" y="474"/>
                      </a:lnTo>
                      <a:lnTo>
                        <a:pt x="558" y="398"/>
                      </a:lnTo>
                      <a:lnTo>
                        <a:pt x="558" y="340"/>
                      </a:lnTo>
                      <a:lnTo>
                        <a:pt x="558" y="340"/>
                      </a:lnTo>
                      <a:lnTo>
                        <a:pt x="560" y="332"/>
                      </a:lnTo>
                      <a:lnTo>
                        <a:pt x="562" y="322"/>
                      </a:lnTo>
                      <a:lnTo>
                        <a:pt x="562" y="308"/>
                      </a:lnTo>
                      <a:lnTo>
                        <a:pt x="562" y="308"/>
                      </a:lnTo>
                      <a:lnTo>
                        <a:pt x="560" y="300"/>
                      </a:lnTo>
                      <a:lnTo>
                        <a:pt x="562" y="296"/>
                      </a:lnTo>
                      <a:lnTo>
                        <a:pt x="564" y="294"/>
                      </a:lnTo>
                      <a:lnTo>
                        <a:pt x="568" y="294"/>
                      </a:lnTo>
                      <a:lnTo>
                        <a:pt x="568" y="306"/>
                      </a:lnTo>
                      <a:lnTo>
                        <a:pt x="570" y="338"/>
                      </a:lnTo>
                      <a:lnTo>
                        <a:pt x="574" y="348"/>
                      </a:lnTo>
                      <a:lnTo>
                        <a:pt x="570" y="362"/>
                      </a:lnTo>
                      <a:lnTo>
                        <a:pt x="574" y="384"/>
                      </a:lnTo>
                      <a:lnTo>
                        <a:pt x="576" y="390"/>
                      </a:lnTo>
                      <a:lnTo>
                        <a:pt x="580" y="422"/>
                      </a:lnTo>
                      <a:lnTo>
                        <a:pt x="586" y="422"/>
                      </a:lnTo>
                      <a:lnTo>
                        <a:pt x="586" y="428"/>
                      </a:lnTo>
                      <a:lnTo>
                        <a:pt x="582" y="432"/>
                      </a:lnTo>
                      <a:lnTo>
                        <a:pt x="586" y="448"/>
                      </a:lnTo>
                      <a:lnTo>
                        <a:pt x="590" y="472"/>
                      </a:lnTo>
                      <a:lnTo>
                        <a:pt x="602" y="490"/>
                      </a:lnTo>
                      <a:lnTo>
                        <a:pt x="620" y="500"/>
                      </a:lnTo>
                      <a:lnTo>
                        <a:pt x="620" y="486"/>
                      </a:lnTo>
                      <a:lnTo>
                        <a:pt x="624" y="498"/>
                      </a:lnTo>
                      <a:lnTo>
                        <a:pt x="636" y="484"/>
                      </a:lnTo>
                      <a:lnTo>
                        <a:pt x="642" y="462"/>
                      </a:lnTo>
                      <a:lnTo>
                        <a:pt x="638" y="438"/>
                      </a:lnTo>
                      <a:lnTo>
                        <a:pt x="636" y="424"/>
                      </a:lnTo>
                      <a:lnTo>
                        <a:pt x="632" y="420"/>
                      </a:lnTo>
                      <a:lnTo>
                        <a:pt x="630" y="416"/>
                      </a:lnTo>
                      <a:lnTo>
                        <a:pt x="636" y="412"/>
                      </a:lnTo>
                      <a:lnTo>
                        <a:pt x="630" y="382"/>
                      </a:lnTo>
                      <a:lnTo>
                        <a:pt x="628" y="376"/>
                      </a:lnTo>
                      <a:lnTo>
                        <a:pt x="626" y="354"/>
                      </a:lnTo>
                      <a:lnTo>
                        <a:pt x="618" y="340"/>
                      </a:lnTo>
                      <a:lnTo>
                        <a:pt x="618" y="330"/>
                      </a:lnTo>
                      <a:lnTo>
                        <a:pt x="610" y="300"/>
                      </a:lnTo>
                      <a:lnTo>
                        <a:pt x="606" y="288"/>
                      </a:lnTo>
                      <a:lnTo>
                        <a:pt x="606" y="288"/>
                      </a:lnTo>
                      <a:lnTo>
                        <a:pt x="610" y="286"/>
                      </a:lnTo>
                      <a:lnTo>
                        <a:pt x="612" y="288"/>
                      </a:lnTo>
                      <a:lnTo>
                        <a:pt x="616" y="292"/>
                      </a:lnTo>
                      <a:lnTo>
                        <a:pt x="618" y="298"/>
                      </a:lnTo>
                      <a:lnTo>
                        <a:pt x="618" y="298"/>
                      </a:lnTo>
                      <a:lnTo>
                        <a:pt x="622" y="312"/>
                      </a:lnTo>
                      <a:lnTo>
                        <a:pt x="626" y="322"/>
                      </a:lnTo>
                      <a:lnTo>
                        <a:pt x="632" y="328"/>
                      </a:lnTo>
                      <a:lnTo>
                        <a:pt x="652" y="384"/>
                      </a:lnTo>
                      <a:lnTo>
                        <a:pt x="678" y="454"/>
                      </a:lnTo>
                      <a:lnTo>
                        <a:pt x="702" y="508"/>
                      </a:lnTo>
                      <a:lnTo>
                        <a:pt x="720" y="540"/>
                      </a:lnTo>
                      <a:lnTo>
                        <a:pt x="732" y="540"/>
                      </a:lnTo>
                      <a:lnTo>
                        <a:pt x="736" y="548"/>
                      </a:lnTo>
                      <a:lnTo>
                        <a:pt x="752" y="568"/>
                      </a:lnTo>
                      <a:lnTo>
                        <a:pt x="752" y="568"/>
                      </a:lnTo>
                      <a:lnTo>
                        <a:pt x="756" y="582"/>
                      </a:lnTo>
                      <a:lnTo>
                        <a:pt x="762" y="592"/>
                      </a:lnTo>
                      <a:lnTo>
                        <a:pt x="768" y="602"/>
                      </a:lnTo>
                      <a:lnTo>
                        <a:pt x="768" y="602"/>
                      </a:lnTo>
                      <a:lnTo>
                        <a:pt x="774" y="604"/>
                      </a:lnTo>
                      <a:lnTo>
                        <a:pt x="776" y="606"/>
                      </a:lnTo>
                      <a:lnTo>
                        <a:pt x="784" y="604"/>
                      </a:lnTo>
                      <a:lnTo>
                        <a:pt x="788" y="602"/>
                      </a:lnTo>
                      <a:lnTo>
                        <a:pt x="790" y="602"/>
                      </a:lnTo>
                      <a:lnTo>
                        <a:pt x="790" y="602"/>
                      </a:lnTo>
                      <a:lnTo>
                        <a:pt x="794" y="598"/>
                      </a:lnTo>
                      <a:lnTo>
                        <a:pt x="804" y="594"/>
                      </a:lnTo>
                      <a:lnTo>
                        <a:pt x="804" y="594"/>
                      </a:lnTo>
                      <a:lnTo>
                        <a:pt x="808" y="594"/>
                      </a:lnTo>
                      <a:lnTo>
                        <a:pt x="812" y="594"/>
                      </a:lnTo>
                      <a:lnTo>
                        <a:pt x="816" y="596"/>
                      </a:lnTo>
                      <a:lnTo>
                        <a:pt x="816" y="596"/>
                      </a:lnTo>
                      <a:lnTo>
                        <a:pt x="820" y="598"/>
                      </a:lnTo>
                      <a:lnTo>
                        <a:pt x="826" y="600"/>
                      </a:lnTo>
                      <a:lnTo>
                        <a:pt x="832" y="600"/>
                      </a:lnTo>
                      <a:lnTo>
                        <a:pt x="832" y="600"/>
                      </a:lnTo>
                      <a:lnTo>
                        <a:pt x="836" y="600"/>
                      </a:lnTo>
                      <a:lnTo>
                        <a:pt x="834" y="598"/>
                      </a:lnTo>
                      <a:lnTo>
                        <a:pt x="832" y="598"/>
                      </a:lnTo>
                      <a:lnTo>
                        <a:pt x="834" y="596"/>
                      </a:lnTo>
                      <a:lnTo>
                        <a:pt x="842" y="590"/>
                      </a:lnTo>
                      <a:lnTo>
                        <a:pt x="842" y="590"/>
                      </a:lnTo>
                      <a:lnTo>
                        <a:pt x="850" y="586"/>
                      </a:lnTo>
                      <a:lnTo>
                        <a:pt x="856" y="582"/>
                      </a:lnTo>
                      <a:lnTo>
                        <a:pt x="866" y="582"/>
                      </a:lnTo>
                      <a:lnTo>
                        <a:pt x="872" y="584"/>
                      </a:lnTo>
                      <a:lnTo>
                        <a:pt x="874" y="586"/>
                      </a:lnTo>
                      <a:lnTo>
                        <a:pt x="874" y="586"/>
                      </a:lnTo>
                      <a:lnTo>
                        <a:pt x="886" y="598"/>
                      </a:lnTo>
                      <a:lnTo>
                        <a:pt x="898" y="616"/>
                      </a:lnTo>
                      <a:lnTo>
                        <a:pt x="916" y="642"/>
                      </a:lnTo>
                      <a:lnTo>
                        <a:pt x="916" y="642"/>
                      </a:lnTo>
                      <a:lnTo>
                        <a:pt x="926" y="656"/>
                      </a:lnTo>
                      <a:lnTo>
                        <a:pt x="934" y="664"/>
                      </a:lnTo>
                      <a:lnTo>
                        <a:pt x="944" y="668"/>
                      </a:lnTo>
                      <a:lnTo>
                        <a:pt x="952" y="670"/>
                      </a:lnTo>
                      <a:lnTo>
                        <a:pt x="958" y="668"/>
                      </a:lnTo>
                      <a:lnTo>
                        <a:pt x="964" y="666"/>
                      </a:lnTo>
                      <a:lnTo>
                        <a:pt x="968" y="660"/>
                      </a:lnTo>
                      <a:lnTo>
                        <a:pt x="972" y="654"/>
                      </a:lnTo>
                      <a:lnTo>
                        <a:pt x="972" y="654"/>
                      </a:lnTo>
                      <a:lnTo>
                        <a:pt x="974" y="648"/>
                      </a:lnTo>
                      <a:lnTo>
                        <a:pt x="974" y="642"/>
                      </a:lnTo>
                      <a:lnTo>
                        <a:pt x="970" y="628"/>
                      </a:lnTo>
                      <a:lnTo>
                        <a:pt x="964" y="616"/>
                      </a:lnTo>
                      <a:lnTo>
                        <a:pt x="962" y="612"/>
                      </a:lnTo>
                      <a:lnTo>
                        <a:pt x="962" y="612"/>
                      </a:lnTo>
                      <a:lnTo>
                        <a:pt x="952" y="600"/>
                      </a:lnTo>
                      <a:lnTo>
                        <a:pt x="944" y="592"/>
                      </a:lnTo>
                      <a:lnTo>
                        <a:pt x="936" y="588"/>
                      </a:lnTo>
                      <a:lnTo>
                        <a:pt x="936" y="588"/>
                      </a:lnTo>
                      <a:lnTo>
                        <a:pt x="928" y="584"/>
                      </a:lnTo>
                      <a:lnTo>
                        <a:pt x="920" y="576"/>
                      </a:lnTo>
                      <a:lnTo>
                        <a:pt x="900" y="550"/>
                      </a:lnTo>
                      <a:lnTo>
                        <a:pt x="900" y="550"/>
                      </a:lnTo>
                      <a:lnTo>
                        <a:pt x="894" y="542"/>
                      </a:lnTo>
                      <a:lnTo>
                        <a:pt x="892" y="536"/>
                      </a:lnTo>
                      <a:lnTo>
                        <a:pt x="890" y="530"/>
                      </a:lnTo>
                      <a:lnTo>
                        <a:pt x="890" y="526"/>
                      </a:lnTo>
                      <a:lnTo>
                        <a:pt x="892" y="520"/>
                      </a:lnTo>
                      <a:lnTo>
                        <a:pt x="894" y="516"/>
                      </a:lnTo>
                      <a:lnTo>
                        <a:pt x="894" y="516"/>
                      </a:lnTo>
                      <a:lnTo>
                        <a:pt x="894" y="514"/>
                      </a:lnTo>
                      <a:lnTo>
                        <a:pt x="898" y="510"/>
                      </a:lnTo>
                      <a:lnTo>
                        <a:pt x="904" y="508"/>
                      </a:lnTo>
                      <a:lnTo>
                        <a:pt x="912" y="506"/>
                      </a:lnTo>
                      <a:lnTo>
                        <a:pt x="912" y="506"/>
                      </a:lnTo>
                      <a:lnTo>
                        <a:pt x="918" y="504"/>
                      </a:lnTo>
                      <a:lnTo>
                        <a:pt x="920" y="500"/>
                      </a:lnTo>
                      <a:lnTo>
                        <a:pt x="924" y="496"/>
                      </a:lnTo>
                      <a:lnTo>
                        <a:pt x="924" y="496"/>
                      </a:lnTo>
                      <a:lnTo>
                        <a:pt x="924" y="490"/>
                      </a:lnTo>
                      <a:lnTo>
                        <a:pt x="924" y="482"/>
                      </a:lnTo>
                      <a:lnTo>
                        <a:pt x="920" y="472"/>
                      </a:lnTo>
                      <a:lnTo>
                        <a:pt x="920" y="472"/>
                      </a:lnTo>
                      <a:lnTo>
                        <a:pt x="920" y="468"/>
                      </a:lnTo>
                      <a:lnTo>
                        <a:pt x="920" y="460"/>
                      </a:lnTo>
                      <a:lnTo>
                        <a:pt x="920" y="456"/>
                      </a:lnTo>
                      <a:lnTo>
                        <a:pt x="924" y="452"/>
                      </a:lnTo>
                      <a:lnTo>
                        <a:pt x="926" y="448"/>
                      </a:lnTo>
                      <a:lnTo>
                        <a:pt x="932" y="446"/>
                      </a:lnTo>
                      <a:lnTo>
                        <a:pt x="932" y="446"/>
                      </a:lnTo>
                      <a:lnTo>
                        <a:pt x="938" y="446"/>
                      </a:lnTo>
                      <a:lnTo>
                        <a:pt x="942" y="442"/>
                      </a:lnTo>
                      <a:lnTo>
                        <a:pt x="950" y="436"/>
                      </a:lnTo>
                      <a:lnTo>
                        <a:pt x="952" y="432"/>
                      </a:lnTo>
                      <a:lnTo>
                        <a:pt x="952" y="428"/>
                      </a:lnTo>
                      <a:lnTo>
                        <a:pt x="952" y="412"/>
                      </a:lnTo>
                      <a:lnTo>
                        <a:pt x="952" y="412"/>
                      </a:lnTo>
                      <a:lnTo>
                        <a:pt x="948" y="402"/>
                      </a:lnTo>
                      <a:lnTo>
                        <a:pt x="950" y="394"/>
                      </a:lnTo>
                      <a:lnTo>
                        <a:pt x="952" y="392"/>
                      </a:lnTo>
                      <a:lnTo>
                        <a:pt x="956" y="388"/>
                      </a:lnTo>
                      <a:lnTo>
                        <a:pt x="956" y="388"/>
                      </a:lnTo>
                      <a:lnTo>
                        <a:pt x="958" y="386"/>
                      </a:lnTo>
                      <a:lnTo>
                        <a:pt x="962" y="382"/>
                      </a:lnTo>
                      <a:lnTo>
                        <a:pt x="964" y="374"/>
                      </a:lnTo>
                      <a:lnTo>
                        <a:pt x="962" y="366"/>
                      </a:lnTo>
                      <a:lnTo>
                        <a:pt x="954" y="344"/>
                      </a:lnTo>
                      <a:lnTo>
                        <a:pt x="944" y="332"/>
                      </a:lnTo>
                      <a:lnTo>
                        <a:pt x="934" y="318"/>
                      </a:lnTo>
                      <a:lnTo>
                        <a:pt x="930" y="310"/>
                      </a:lnTo>
                      <a:lnTo>
                        <a:pt x="930" y="302"/>
                      </a:lnTo>
                      <a:lnTo>
                        <a:pt x="884" y="252"/>
                      </a:lnTo>
                      <a:lnTo>
                        <a:pt x="884" y="252"/>
                      </a:lnTo>
                      <a:lnTo>
                        <a:pt x="884" y="250"/>
                      </a:lnTo>
                      <a:lnTo>
                        <a:pt x="882" y="248"/>
                      </a:lnTo>
                      <a:lnTo>
                        <a:pt x="876" y="244"/>
                      </a:lnTo>
                      <a:lnTo>
                        <a:pt x="866" y="238"/>
                      </a:lnTo>
                      <a:lnTo>
                        <a:pt x="850" y="228"/>
                      </a:lnTo>
                      <a:lnTo>
                        <a:pt x="792" y="204"/>
                      </a:lnTo>
                      <a:lnTo>
                        <a:pt x="800" y="202"/>
                      </a:lnTo>
                      <a:lnTo>
                        <a:pt x="834" y="194"/>
                      </a:lnTo>
                      <a:lnTo>
                        <a:pt x="860" y="190"/>
                      </a:lnTo>
                      <a:lnTo>
                        <a:pt x="888" y="186"/>
                      </a:lnTo>
                      <a:lnTo>
                        <a:pt x="914" y="178"/>
                      </a:lnTo>
                      <a:lnTo>
                        <a:pt x="914" y="178"/>
                      </a:lnTo>
                      <a:lnTo>
                        <a:pt x="924" y="172"/>
                      </a:lnTo>
                      <a:lnTo>
                        <a:pt x="932" y="166"/>
                      </a:lnTo>
                      <a:lnTo>
                        <a:pt x="936" y="160"/>
                      </a:lnTo>
                      <a:lnTo>
                        <a:pt x="936" y="160"/>
                      </a:lnTo>
                      <a:lnTo>
                        <a:pt x="942" y="148"/>
                      </a:lnTo>
                      <a:lnTo>
                        <a:pt x="952" y="130"/>
                      </a:lnTo>
                      <a:lnTo>
                        <a:pt x="952" y="130"/>
                      </a:lnTo>
                      <a:lnTo>
                        <a:pt x="958" y="118"/>
                      </a:lnTo>
                      <a:lnTo>
                        <a:pt x="960" y="110"/>
                      </a:lnTo>
                      <a:lnTo>
                        <a:pt x="962" y="104"/>
                      </a:lnTo>
                      <a:lnTo>
                        <a:pt x="962" y="104"/>
                      </a:lnTo>
                      <a:lnTo>
                        <a:pt x="962" y="94"/>
                      </a:lnTo>
                      <a:lnTo>
                        <a:pt x="964" y="88"/>
                      </a:lnTo>
                      <a:lnTo>
                        <a:pt x="966" y="84"/>
                      </a:lnTo>
                      <a:lnTo>
                        <a:pt x="966" y="84"/>
                      </a:lnTo>
                      <a:lnTo>
                        <a:pt x="970" y="78"/>
                      </a:lnTo>
                      <a:lnTo>
                        <a:pt x="974" y="68"/>
                      </a:lnTo>
                      <a:lnTo>
                        <a:pt x="974" y="58"/>
                      </a:lnTo>
                      <a:lnTo>
                        <a:pt x="974" y="54"/>
                      </a:lnTo>
                      <a:lnTo>
                        <a:pt x="972" y="50"/>
                      </a:lnTo>
                      <a:lnTo>
                        <a:pt x="972" y="50"/>
                      </a:lnTo>
                      <a:lnTo>
                        <a:pt x="970" y="48"/>
                      </a:lnTo>
                      <a:lnTo>
                        <a:pt x="970" y="44"/>
                      </a:lnTo>
                      <a:lnTo>
                        <a:pt x="970" y="38"/>
                      </a:lnTo>
                      <a:lnTo>
                        <a:pt x="974" y="30"/>
                      </a:lnTo>
                      <a:lnTo>
                        <a:pt x="974" y="30"/>
                      </a:lnTo>
                      <a:lnTo>
                        <a:pt x="978" y="24"/>
                      </a:lnTo>
                      <a:lnTo>
                        <a:pt x="980" y="20"/>
                      </a:lnTo>
                      <a:lnTo>
                        <a:pt x="982" y="18"/>
                      </a:lnTo>
                      <a:lnTo>
                        <a:pt x="980" y="16"/>
                      </a:lnTo>
                      <a:lnTo>
                        <a:pt x="980" y="16"/>
                      </a:lnTo>
                      <a:lnTo>
                        <a:pt x="978" y="14"/>
                      </a:lnTo>
                      <a:lnTo>
                        <a:pt x="978" y="10"/>
                      </a:lnTo>
                      <a:lnTo>
                        <a:pt x="976" y="0"/>
                      </a:lnTo>
                      <a:lnTo>
                        <a:pt x="676" y="0"/>
                      </a:lnTo>
                      <a:close/>
                      <a:moveTo>
                        <a:pt x="562" y="150"/>
                      </a:moveTo>
                      <a:lnTo>
                        <a:pt x="562" y="150"/>
                      </a:lnTo>
                      <a:lnTo>
                        <a:pt x="562" y="150"/>
                      </a:lnTo>
                      <a:lnTo>
                        <a:pt x="562" y="150"/>
                      </a:lnTo>
                      <a:lnTo>
                        <a:pt x="562" y="150"/>
                      </a:lnTo>
                      <a:close/>
                    </a:path>
                  </a:pathLst>
                </a:custGeom>
                <a:solidFill>
                  <a:schemeClr val="bg2">
                    <a:lumMod val="60000"/>
                    <a:lumOff val="40000"/>
                    <a:alpha val="72000"/>
                  </a:schemeClr>
                </a:solidFill>
                <a:ln>
                  <a:noFill/>
                </a:ln>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algn="l" defTabSz="457200" rtl="0" eaLnBrk="1" latinLnBrk="0" hangingPunct="1"/>
                  <a:endParaRPr lang="en-US" sz="1800" kern="1200">
                    <a:solidFill>
                      <a:schemeClr val="tx1"/>
                    </a:solidFill>
                    <a:latin typeface="+mn-lt"/>
                    <a:ea typeface="+mn-ea"/>
                    <a:cs typeface="+mn-cs"/>
                  </a:endParaRPr>
                </a:p>
              </p:txBody>
            </p:sp>
          </p:grpSp>
          <p:grpSp>
            <p:nvGrpSpPr>
              <p:cNvPr id="146" name="Group 63"/>
              <p:cNvGrpSpPr>
                <a:grpSpLocks noChangeAspect="1"/>
              </p:cNvGrpSpPr>
              <p:nvPr/>
            </p:nvGrpSpPr>
            <p:grpSpPr>
              <a:xfrm>
                <a:off x="8324137" y="990588"/>
                <a:ext cx="819855" cy="1066798"/>
                <a:chOff x="7315200" y="5334000"/>
                <a:chExt cx="1054100" cy="1371600"/>
              </a:xfrm>
              <a:solidFill>
                <a:schemeClr val="bg2">
                  <a:lumMod val="50000"/>
                  <a:lumOff val="50000"/>
                  <a:alpha val="18000"/>
                </a:schemeClr>
              </a:solidFill>
            </p:grpSpPr>
            <p:sp>
              <p:nvSpPr>
                <p:cNvPr id="147" name="Freeform 70"/>
                <p:cNvSpPr>
                  <a:spLocks/>
                </p:cNvSpPr>
                <p:nvPr/>
              </p:nvSpPr>
              <p:spPr bwMode="auto">
                <a:xfrm>
                  <a:off x="7810500" y="5715000"/>
                  <a:ext cx="241300" cy="158750"/>
                </a:xfrm>
                <a:custGeom>
                  <a:avLst/>
                  <a:gdLst>
                    <a:gd name="T0" fmla="*/ 152 w 152"/>
                    <a:gd name="T1" fmla="*/ 100 h 100"/>
                    <a:gd name="T2" fmla="*/ 152 w 152"/>
                    <a:gd name="T3" fmla="*/ 100 h 100"/>
                    <a:gd name="T4" fmla="*/ 152 w 152"/>
                    <a:gd name="T5" fmla="*/ 100 h 100"/>
                    <a:gd name="T6" fmla="*/ 152 w 152"/>
                    <a:gd name="T7" fmla="*/ 100 h 100"/>
                    <a:gd name="T8" fmla="*/ 138 w 152"/>
                    <a:gd name="T9" fmla="*/ 90 h 100"/>
                    <a:gd name="T10" fmla="*/ 34 w 152"/>
                    <a:gd name="T11" fmla="*/ 18 h 100"/>
                    <a:gd name="T12" fmla="*/ 34 w 152"/>
                    <a:gd name="T13" fmla="*/ 18 h 100"/>
                    <a:gd name="T14" fmla="*/ 16 w 152"/>
                    <a:gd name="T15" fmla="*/ 6 h 100"/>
                    <a:gd name="T16" fmla="*/ 16 w 152"/>
                    <a:gd name="T17" fmla="*/ 6 h 100"/>
                    <a:gd name="T18" fmla="*/ 10 w 152"/>
                    <a:gd name="T19" fmla="*/ 2 h 100"/>
                    <a:gd name="T20" fmla="*/ 4 w 152"/>
                    <a:gd name="T21" fmla="*/ 0 h 100"/>
                    <a:gd name="T22" fmla="*/ 4 w 152"/>
                    <a:gd name="T23" fmla="*/ 0 h 100"/>
                    <a:gd name="T24" fmla="*/ 0 w 152"/>
                    <a:gd name="T25" fmla="*/ 0 h 100"/>
                    <a:gd name="T26" fmla="*/ 0 w 152"/>
                    <a:gd name="T27" fmla="*/ 2 h 100"/>
                    <a:gd name="T28" fmla="*/ 0 w 152"/>
                    <a:gd name="T29" fmla="*/ 2 h 100"/>
                    <a:gd name="T30" fmla="*/ 4 w 152"/>
                    <a:gd name="T31" fmla="*/ 6 h 100"/>
                    <a:gd name="T32" fmla="*/ 8 w 152"/>
                    <a:gd name="T33" fmla="*/ 8 h 100"/>
                    <a:gd name="T34" fmla="*/ 8 w 152"/>
                    <a:gd name="T35" fmla="*/ 8 h 100"/>
                    <a:gd name="T36" fmla="*/ 24 w 152"/>
                    <a:gd name="T37" fmla="*/ 18 h 100"/>
                    <a:gd name="T38" fmla="*/ 138 w 152"/>
                    <a:gd name="T39" fmla="*/ 92 h 100"/>
                    <a:gd name="T40" fmla="*/ 138 w 152"/>
                    <a:gd name="T41" fmla="*/ 92 h 100"/>
                    <a:gd name="T42" fmla="*/ 152 w 152"/>
                    <a:gd name="T43" fmla="*/ 100 h 100"/>
                    <a:gd name="T44" fmla="*/ 152 w 152"/>
                    <a:gd name="T45" fmla="*/ 10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52" h="100">
                      <a:moveTo>
                        <a:pt x="152" y="100"/>
                      </a:moveTo>
                      <a:lnTo>
                        <a:pt x="152" y="100"/>
                      </a:lnTo>
                      <a:lnTo>
                        <a:pt x="152" y="100"/>
                      </a:lnTo>
                      <a:lnTo>
                        <a:pt x="152" y="100"/>
                      </a:lnTo>
                      <a:lnTo>
                        <a:pt x="138" y="90"/>
                      </a:lnTo>
                      <a:lnTo>
                        <a:pt x="34" y="18"/>
                      </a:lnTo>
                      <a:lnTo>
                        <a:pt x="34" y="18"/>
                      </a:lnTo>
                      <a:lnTo>
                        <a:pt x="16" y="6"/>
                      </a:lnTo>
                      <a:lnTo>
                        <a:pt x="16" y="6"/>
                      </a:lnTo>
                      <a:lnTo>
                        <a:pt x="10" y="2"/>
                      </a:lnTo>
                      <a:lnTo>
                        <a:pt x="4" y="0"/>
                      </a:lnTo>
                      <a:lnTo>
                        <a:pt x="4" y="0"/>
                      </a:lnTo>
                      <a:lnTo>
                        <a:pt x="0" y="0"/>
                      </a:lnTo>
                      <a:lnTo>
                        <a:pt x="0" y="2"/>
                      </a:lnTo>
                      <a:lnTo>
                        <a:pt x="0" y="2"/>
                      </a:lnTo>
                      <a:lnTo>
                        <a:pt x="4" y="6"/>
                      </a:lnTo>
                      <a:lnTo>
                        <a:pt x="8" y="8"/>
                      </a:lnTo>
                      <a:lnTo>
                        <a:pt x="8" y="8"/>
                      </a:lnTo>
                      <a:lnTo>
                        <a:pt x="24" y="18"/>
                      </a:lnTo>
                      <a:lnTo>
                        <a:pt x="138" y="92"/>
                      </a:lnTo>
                      <a:lnTo>
                        <a:pt x="138" y="92"/>
                      </a:lnTo>
                      <a:lnTo>
                        <a:pt x="152" y="100"/>
                      </a:lnTo>
                      <a:lnTo>
                        <a:pt x="152" y="10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8" name="Freeform 71"/>
                <p:cNvSpPr>
                  <a:spLocks/>
                </p:cNvSpPr>
                <p:nvPr/>
              </p:nvSpPr>
              <p:spPr bwMode="auto">
                <a:xfrm>
                  <a:off x="8054975" y="5880100"/>
                  <a:ext cx="0" cy="0"/>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9" name="Freeform 72"/>
                <p:cNvSpPr>
                  <a:spLocks/>
                </p:cNvSpPr>
                <p:nvPr/>
              </p:nvSpPr>
              <p:spPr bwMode="auto">
                <a:xfrm>
                  <a:off x="8064500" y="5584825"/>
                  <a:ext cx="53975" cy="285750"/>
                </a:xfrm>
                <a:custGeom>
                  <a:avLst/>
                  <a:gdLst>
                    <a:gd name="T0" fmla="*/ 0 w 34"/>
                    <a:gd name="T1" fmla="*/ 178 h 180"/>
                    <a:gd name="T2" fmla="*/ 0 w 34"/>
                    <a:gd name="T3" fmla="*/ 178 h 180"/>
                    <a:gd name="T4" fmla="*/ 4 w 34"/>
                    <a:gd name="T5" fmla="*/ 162 h 180"/>
                    <a:gd name="T6" fmla="*/ 28 w 34"/>
                    <a:gd name="T7" fmla="*/ 30 h 180"/>
                    <a:gd name="T8" fmla="*/ 28 w 34"/>
                    <a:gd name="T9" fmla="*/ 30 h 180"/>
                    <a:gd name="T10" fmla="*/ 34 w 34"/>
                    <a:gd name="T11" fmla="*/ 10 h 180"/>
                    <a:gd name="T12" fmla="*/ 34 w 34"/>
                    <a:gd name="T13" fmla="*/ 10 h 180"/>
                    <a:gd name="T14" fmla="*/ 34 w 34"/>
                    <a:gd name="T15" fmla="*/ 6 h 180"/>
                    <a:gd name="T16" fmla="*/ 34 w 34"/>
                    <a:gd name="T17" fmla="*/ 2 h 180"/>
                    <a:gd name="T18" fmla="*/ 34 w 34"/>
                    <a:gd name="T19" fmla="*/ 2 h 180"/>
                    <a:gd name="T20" fmla="*/ 32 w 34"/>
                    <a:gd name="T21" fmla="*/ 0 h 180"/>
                    <a:gd name="T22" fmla="*/ 30 w 34"/>
                    <a:gd name="T23" fmla="*/ 2 h 180"/>
                    <a:gd name="T24" fmla="*/ 30 w 34"/>
                    <a:gd name="T25" fmla="*/ 2 h 180"/>
                    <a:gd name="T26" fmla="*/ 28 w 34"/>
                    <a:gd name="T27" fmla="*/ 8 h 180"/>
                    <a:gd name="T28" fmla="*/ 26 w 34"/>
                    <a:gd name="T29" fmla="*/ 14 h 180"/>
                    <a:gd name="T30" fmla="*/ 26 w 34"/>
                    <a:gd name="T31" fmla="*/ 14 h 180"/>
                    <a:gd name="T32" fmla="*/ 22 w 34"/>
                    <a:gd name="T33" fmla="*/ 38 h 180"/>
                    <a:gd name="T34" fmla="*/ 2 w 34"/>
                    <a:gd name="T35" fmla="*/ 162 h 180"/>
                    <a:gd name="T36" fmla="*/ 2 w 34"/>
                    <a:gd name="T37" fmla="*/ 162 h 180"/>
                    <a:gd name="T38" fmla="*/ 0 w 34"/>
                    <a:gd name="T39" fmla="*/ 178 h 180"/>
                    <a:gd name="T40" fmla="*/ 0 w 34"/>
                    <a:gd name="T41" fmla="*/ 178 h 180"/>
                    <a:gd name="T42" fmla="*/ 0 w 34"/>
                    <a:gd name="T43" fmla="*/ 180 h 180"/>
                    <a:gd name="T44" fmla="*/ 0 w 34"/>
                    <a:gd name="T45" fmla="*/ 180 h 180"/>
                    <a:gd name="T46" fmla="*/ 0 w 34"/>
                    <a:gd name="T47" fmla="*/ 178 h 180"/>
                    <a:gd name="T48" fmla="*/ 0 w 34"/>
                    <a:gd name="T49" fmla="*/ 178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4" h="180">
                      <a:moveTo>
                        <a:pt x="0" y="178"/>
                      </a:moveTo>
                      <a:lnTo>
                        <a:pt x="0" y="178"/>
                      </a:lnTo>
                      <a:lnTo>
                        <a:pt x="4" y="162"/>
                      </a:lnTo>
                      <a:lnTo>
                        <a:pt x="28" y="30"/>
                      </a:lnTo>
                      <a:lnTo>
                        <a:pt x="28" y="30"/>
                      </a:lnTo>
                      <a:lnTo>
                        <a:pt x="34" y="10"/>
                      </a:lnTo>
                      <a:lnTo>
                        <a:pt x="34" y="10"/>
                      </a:lnTo>
                      <a:lnTo>
                        <a:pt x="34" y="6"/>
                      </a:lnTo>
                      <a:lnTo>
                        <a:pt x="34" y="2"/>
                      </a:lnTo>
                      <a:lnTo>
                        <a:pt x="34" y="2"/>
                      </a:lnTo>
                      <a:lnTo>
                        <a:pt x="32" y="0"/>
                      </a:lnTo>
                      <a:lnTo>
                        <a:pt x="30" y="2"/>
                      </a:lnTo>
                      <a:lnTo>
                        <a:pt x="30" y="2"/>
                      </a:lnTo>
                      <a:lnTo>
                        <a:pt x="28" y="8"/>
                      </a:lnTo>
                      <a:lnTo>
                        <a:pt x="26" y="14"/>
                      </a:lnTo>
                      <a:lnTo>
                        <a:pt x="26" y="14"/>
                      </a:lnTo>
                      <a:lnTo>
                        <a:pt x="22" y="38"/>
                      </a:lnTo>
                      <a:lnTo>
                        <a:pt x="2" y="162"/>
                      </a:lnTo>
                      <a:lnTo>
                        <a:pt x="2" y="162"/>
                      </a:lnTo>
                      <a:lnTo>
                        <a:pt x="0" y="178"/>
                      </a:lnTo>
                      <a:lnTo>
                        <a:pt x="0" y="178"/>
                      </a:lnTo>
                      <a:lnTo>
                        <a:pt x="0" y="180"/>
                      </a:lnTo>
                      <a:lnTo>
                        <a:pt x="0" y="180"/>
                      </a:lnTo>
                      <a:lnTo>
                        <a:pt x="0" y="178"/>
                      </a:lnTo>
                      <a:lnTo>
                        <a:pt x="0" y="17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0" name="Freeform 73"/>
                <p:cNvSpPr>
                  <a:spLocks noEditPoints="1"/>
                </p:cNvSpPr>
                <p:nvPr/>
              </p:nvSpPr>
              <p:spPr bwMode="auto">
                <a:xfrm>
                  <a:off x="7315200" y="5334000"/>
                  <a:ext cx="1054100" cy="1371600"/>
                </a:xfrm>
                <a:custGeom>
                  <a:avLst/>
                  <a:gdLst>
                    <a:gd name="T0" fmla="*/ 582 w 664"/>
                    <a:gd name="T1" fmla="*/ 488 h 864"/>
                    <a:gd name="T2" fmla="*/ 664 w 664"/>
                    <a:gd name="T3" fmla="*/ 356 h 864"/>
                    <a:gd name="T4" fmla="*/ 664 w 664"/>
                    <a:gd name="T5" fmla="*/ 0 h 864"/>
                    <a:gd name="T6" fmla="*/ 608 w 664"/>
                    <a:gd name="T7" fmla="*/ 50 h 864"/>
                    <a:gd name="T8" fmla="*/ 548 w 664"/>
                    <a:gd name="T9" fmla="*/ 146 h 864"/>
                    <a:gd name="T10" fmla="*/ 508 w 664"/>
                    <a:gd name="T11" fmla="*/ 294 h 864"/>
                    <a:gd name="T12" fmla="*/ 498 w 664"/>
                    <a:gd name="T13" fmla="*/ 358 h 864"/>
                    <a:gd name="T14" fmla="*/ 490 w 664"/>
                    <a:gd name="T15" fmla="*/ 342 h 864"/>
                    <a:gd name="T16" fmla="*/ 476 w 664"/>
                    <a:gd name="T17" fmla="*/ 338 h 864"/>
                    <a:gd name="T18" fmla="*/ 472 w 664"/>
                    <a:gd name="T19" fmla="*/ 338 h 864"/>
                    <a:gd name="T20" fmla="*/ 464 w 664"/>
                    <a:gd name="T21" fmla="*/ 338 h 864"/>
                    <a:gd name="T22" fmla="*/ 464 w 664"/>
                    <a:gd name="T23" fmla="*/ 344 h 864"/>
                    <a:gd name="T24" fmla="*/ 454 w 664"/>
                    <a:gd name="T25" fmla="*/ 350 h 864"/>
                    <a:gd name="T26" fmla="*/ 458 w 664"/>
                    <a:gd name="T27" fmla="*/ 362 h 864"/>
                    <a:gd name="T28" fmla="*/ 456 w 664"/>
                    <a:gd name="T29" fmla="*/ 376 h 864"/>
                    <a:gd name="T30" fmla="*/ 336 w 664"/>
                    <a:gd name="T31" fmla="*/ 294 h 864"/>
                    <a:gd name="T32" fmla="*/ 204 w 664"/>
                    <a:gd name="T33" fmla="*/ 246 h 864"/>
                    <a:gd name="T34" fmla="*/ 116 w 664"/>
                    <a:gd name="T35" fmla="*/ 242 h 864"/>
                    <a:gd name="T36" fmla="*/ 8 w 664"/>
                    <a:gd name="T37" fmla="*/ 282 h 864"/>
                    <a:gd name="T38" fmla="*/ 28 w 664"/>
                    <a:gd name="T39" fmla="*/ 358 h 864"/>
                    <a:gd name="T40" fmla="*/ 46 w 664"/>
                    <a:gd name="T41" fmla="*/ 368 h 864"/>
                    <a:gd name="T42" fmla="*/ 64 w 664"/>
                    <a:gd name="T43" fmla="*/ 380 h 864"/>
                    <a:gd name="T44" fmla="*/ 92 w 664"/>
                    <a:gd name="T45" fmla="*/ 390 h 864"/>
                    <a:gd name="T46" fmla="*/ 112 w 664"/>
                    <a:gd name="T47" fmla="*/ 406 h 864"/>
                    <a:gd name="T48" fmla="*/ 130 w 664"/>
                    <a:gd name="T49" fmla="*/ 430 h 864"/>
                    <a:gd name="T50" fmla="*/ 142 w 664"/>
                    <a:gd name="T51" fmla="*/ 438 h 864"/>
                    <a:gd name="T52" fmla="*/ 152 w 664"/>
                    <a:gd name="T53" fmla="*/ 456 h 864"/>
                    <a:gd name="T54" fmla="*/ 170 w 664"/>
                    <a:gd name="T55" fmla="*/ 474 h 864"/>
                    <a:gd name="T56" fmla="*/ 186 w 664"/>
                    <a:gd name="T57" fmla="*/ 490 h 864"/>
                    <a:gd name="T58" fmla="*/ 224 w 664"/>
                    <a:gd name="T59" fmla="*/ 516 h 864"/>
                    <a:gd name="T60" fmla="*/ 268 w 664"/>
                    <a:gd name="T61" fmla="*/ 512 h 864"/>
                    <a:gd name="T62" fmla="*/ 350 w 664"/>
                    <a:gd name="T63" fmla="*/ 482 h 864"/>
                    <a:gd name="T64" fmla="*/ 302 w 664"/>
                    <a:gd name="T65" fmla="*/ 566 h 864"/>
                    <a:gd name="T66" fmla="*/ 302 w 664"/>
                    <a:gd name="T67" fmla="*/ 586 h 864"/>
                    <a:gd name="T68" fmla="*/ 344 w 664"/>
                    <a:gd name="T69" fmla="*/ 630 h 864"/>
                    <a:gd name="T70" fmla="*/ 384 w 664"/>
                    <a:gd name="T71" fmla="*/ 646 h 864"/>
                    <a:gd name="T72" fmla="*/ 404 w 664"/>
                    <a:gd name="T73" fmla="*/ 662 h 864"/>
                    <a:gd name="T74" fmla="*/ 434 w 664"/>
                    <a:gd name="T75" fmla="*/ 676 h 864"/>
                    <a:gd name="T76" fmla="*/ 460 w 664"/>
                    <a:gd name="T77" fmla="*/ 704 h 864"/>
                    <a:gd name="T78" fmla="*/ 472 w 664"/>
                    <a:gd name="T79" fmla="*/ 740 h 864"/>
                    <a:gd name="T80" fmla="*/ 460 w 664"/>
                    <a:gd name="T81" fmla="*/ 788 h 864"/>
                    <a:gd name="T82" fmla="*/ 452 w 664"/>
                    <a:gd name="T83" fmla="*/ 824 h 864"/>
                    <a:gd name="T84" fmla="*/ 466 w 664"/>
                    <a:gd name="T85" fmla="*/ 864 h 864"/>
                    <a:gd name="T86" fmla="*/ 476 w 664"/>
                    <a:gd name="T87" fmla="*/ 860 h 864"/>
                    <a:gd name="T88" fmla="*/ 492 w 664"/>
                    <a:gd name="T89" fmla="*/ 792 h 864"/>
                    <a:gd name="T90" fmla="*/ 506 w 664"/>
                    <a:gd name="T91" fmla="*/ 770 h 864"/>
                    <a:gd name="T92" fmla="*/ 520 w 664"/>
                    <a:gd name="T93" fmla="*/ 726 h 864"/>
                    <a:gd name="T94" fmla="*/ 504 w 664"/>
                    <a:gd name="T95" fmla="*/ 578 h 864"/>
                    <a:gd name="T96" fmla="*/ 494 w 664"/>
                    <a:gd name="T97" fmla="*/ 502 h 864"/>
                    <a:gd name="T98" fmla="*/ 518 w 664"/>
                    <a:gd name="T99" fmla="*/ 508 h 864"/>
                    <a:gd name="T100" fmla="*/ 542 w 664"/>
                    <a:gd name="T101" fmla="*/ 568 h 864"/>
                    <a:gd name="T102" fmla="*/ 570 w 664"/>
                    <a:gd name="T103" fmla="*/ 620 h 864"/>
                    <a:gd name="T104" fmla="*/ 598 w 664"/>
                    <a:gd name="T105" fmla="*/ 590 h 864"/>
                    <a:gd name="T106" fmla="*/ 582 w 664"/>
                    <a:gd name="T107" fmla="*/ 548 h 864"/>
                    <a:gd name="T108" fmla="*/ 550 w 664"/>
                    <a:gd name="T109" fmla="*/ 484 h 864"/>
                    <a:gd name="T110" fmla="*/ 566 w 664"/>
                    <a:gd name="T111" fmla="*/ 472 h 864"/>
                    <a:gd name="T112" fmla="*/ 466 w 664"/>
                    <a:gd name="T113" fmla="*/ 344 h 8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664" h="864">
                      <a:moveTo>
                        <a:pt x="566" y="472"/>
                      </a:moveTo>
                      <a:lnTo>
                        <a:pt x="566" y="472"/>
                      </a:lnTo>
                      <a:lnTo>
                        <a:pt x="568" y="472"/>
                      </a:lnTo>
                      <a:lnTo>
                        <a:pt x="572" y="476"/>
                      </a:lnTo>
                      <a:lnTo>
                        <a:pt x="582" y="488"/>
                      </a:lnTo>
                      <a:lnTo>
                        <a:pt x="612" y="532"/>
                      </a:lnTo>
                      <a:lnTo>
                        <a:pt x="660" y="604"/>
                      </a:lnTo>
                      <a:lnTo>
                        <a:pt x="660" y="604"/>
                      </a:lnTo>
                      <a:lnTo>
                        <a:pt x="664" y="608"/>
                      </a:lnTo>
                      <a:lnTo>
                        <a:pt x="664" y="356"/>
                      </a:lnTo>
                      <a:lnTo>
                        <a:pt x="664" y="356"/>
                      </a:lnTo>
                      <a:lnTo>
                        <a:pt x="650" y="354"/>
                      </a:lnTo>
                      <a:lnTo>
                        <a:pt x="650" y="354"/>
                      </a:lnTo>
                      <a:lnTo>
                        <a:pt x="664" y="346"/>
                      </a:lnTo>
                      <a:lnTo>
                        <a:pt x="664" y="0"/>
                      </a:lnTo>
                      <a:lnTo>
                        <a:pt x="664" y="0"/>
                      </a:lnTo>
                      <a:lnTo>
                        <a:pt x="638" y="20"/>
                      </a:lnTo>
                      <a:lnTo>
                        <a:pt x="624" y="34"/>
                      </a:lnTo>
                      <a:lnTo>
                        <a:pt x="608" y="50"/>
                      </a:lnTo>
                      <a:lnTo>
                        <a:pt x="608" y="50"/>
                      </a:lnTo>
                      <a:lnTo>
                        <a:pt x="594" y="68"/>
                      </a:lnTo>
                      <a:lnTo>
                        <a:pt x="580" y="86"/>
                      </a:lnTo>
                      <a:lnTo>
                        <a:pt x="568" y="104"/>
                      </a:lnTo>
                      <a:lnTo>
                        <a:pt x="558" y="124"/>
                      </a:lnTo>
                      <a:lnTo>
                        <a:pt x="548" y="146"/>
                      </a:lnTo>
                      <a:lnTo>
                        <a:pt x="540" y="166"/>
                      </a:lnTo>
                      <a:lnTo>
                        <a:pt x="524" y="214"/>
                      </a:lnTo>
                      <a:lnTo>
                        <a:pt x="524" y="214"/>
                      </a:lnTo>
                      <a:lnTo>
                        <a:pt x="514" y="254"/>
                      </a:lnTo>
                      <a:lnTo>
                        <a:pt x="508" y="294"/>
                      </a:lnTo>
                      <a:lnTo>
                        <a:pt x="504" y="330"/>
                      </a:lnTo>
                      <a:lnTo>
                        <a:pt x="502" y="356"/>
                      </a:lnTo>
                      <a:lnTo>
                        <a:pt x="502" y="356"/>
                      </a:lnTo>
                      <a:lnTo>
                        <a:pt x="498" y="358"/>
                      </a:lnTo>
                      <a:lnTo>
                        <a:pt x="498" y="358"/>
                      </a:lnTo>
                      <a:lnTo>
                        <a:pt x="490" y="350"/>
                      </a:lnTo>
                      <a:lnTo>
                        <a:pt x="490" y="350"/>
                      </a:lnTo>
                      <a:lnTo>
                        <a:pt x="490" y="346"/>
                      </a:lnTo>
                      <a:lnTo>
                        <a:pt x="490" y="342"/>
                      </a:lnTo>
                      <a:lnTo>
                        <a:pt x="490" y="342"/>
                      </a:lnTo>
                      <a:lnTo>
                        <a:pt x="488" y="340"/>
                      </a:lnTo>
                      <a:lnTo>
                        <a:pt x="484" y="338"/>
                      </a:lnTo>
                      <a:lnTo>
                        <a:pt x="480" y="336"/>
                      </a:lnTo>
                      <a:lnTo>
                        <a:pt x="476" y="338"/>
                      </a:lnTo>
                      <a:lnTo>
                        <a:pt x="476" y="338"/>
                      </a:lnTo>
                      <a:lnTo>
                        <a:pt x="476" y="338"/>
                      </a:lnTo>
                      <a:lnTo>
                        <a:pt x="476" y="336"/>
                      </a:lnTo>
                      <a:lnTo>
                        <a:pt x="474" y="336"/>
                      </a:lnTo>
                      <a:lnTo>
                        <a:pt x="472" y="338"/>
                      </a:lnTo>
                      <a:lnTo>
                        <a:pt x="472" y="338"/>
                      </a:lnTo>
                      <a:lnTo>
                        <a:pt x="468" y="336"/>
                      </a:lnTo>
                      <a:lnTo>
                        <a:pt x="468" y="336"/>
                      </a:lnTo>
                      <a:lnTo>
                        <a:pt x="468" y="336"/>
                      </a:lnTo>
                      <a:lnTo>
                        <a:pt x="466" y="338"/>
                      </a:lnTo>
                      <a:lnTo>
                        <a:pt x="464" y="338"/>
                      </a:lnTo>
                      <a:lnTo>
                        <a:pt x="464" y="340"/>
                      </a:lnTo>
                      <a:lnTo>
                        <a:pt x="462" y="340"/>
                      </a:lnTo>
                      <a:lnTo>
                        <a:pt x="462" y="342"/>
                      </a:lnTo>
                      <a:lnTo>
                        <a:pt x="464" y="344"/>
                      </a:lnTo>
                      <a:lnTo>
                        <a:pt x="464" y="344"/>
                      </a:lnTo>
                      <a:lnTo>
                        <a:pt x="464" y="344"/>
                      </a:lnTo>
                      <a:lnTo>
                        <a:pt x="460" y="344"/>
                      </a:lnTo>
                      <a:lnTo>
                        <a:pt x="460" y="344"/>
                      </a:lnTo>
                      <a:lnTo>
                        <a:pt x="456" y="346"/>
                      </a:lnTo>
                      <a:lnTo>
                        <a:pt x="454" y="350"/>
                      </a:lnTo>
                      <a:lnTo>
                        <a:pt x="454" y="354"/>
                      </a:lnTo>
                      <a:lnTo>
                        <a:pt x="456" y="358"/>
                      </a:lnTo>
                      <a:lnTo>
                        <a:pt x="456" y="358"/>
                      </a:lnTo>
                      <a:lnTo>
                        <a:pt x="458" y="362"/>
                      </a:lnTo>
                      <a:lnTo>
                        <a:pt x="458" y="362"/>
                      </a:lnTo>
                      <a:lnTo>
                        <a:pt x="458" y="370"/>
                      </a:lnTo>
                      <a:lnTo>
                        <a:pt x="458" y="374"/>
                      </a:lnTo>
                      <a:lnTo>
                        <a:pt x="458" y="374"/>
                      </a:lnTo>
                      <a:lnTo>
                        <a:pt x="456" y="376"/>
                      </a:lnTo>
                      <a:lnTo>
                        <a:pt x="456" y="376"/>
                      </a:lnTo>
                      <a:lnTo>
                        <a:pt x="434" y="360"/>
                      </a:lnTo>
                      <a:lnTo>
                        <a:pt x="406" y="338"/>
                      </a:lnTo>
                      <a:lnTo>
                        <a:pt x="372" y="314"/>
                      </a:lnTo>
                      <a:lnTo>
                        <a:pt x="336" y="294"/>
                      </a:lnTo>
                      <a:lnTo>
                        <a:pt x="336" y="294"/>
                      </a:lnTo>
                      <a:lnTo>
                        <a:pt x="292" y="272"/>
                      </a:lnTo>
                      <a:lnTo>
                        <a:pt x="270" y="264"/>
                      </a:lnTo>
                      <a:lnTo>
                        <a:pt x="248" y="256"/>
                      </a:lnTo>
                      <a:lnTo>
                        <a:pt x="226" y="250"/>
                      </a:lnTo>
                      <a:lnTo>
                        <a:pt x="204" y="246"/>
                      </a:lnTo>
                      <a:lnTo>
                        <a:pt x="182" y="244"/>
                      </a:lnTo>
                      <a:lnTo>
                        <a:pt x="160" y="242"/>
                      </a:lnTo>
                      <a:lnTo>
                        <a:pt x="160" y="242"/>
                      </a:lnTo>
                      <a:lnTo>
                        <a:pt x="138" y="242"/>
                      </a:lnTo>
                      <a:lnTo>
                        <a:pt x="116" y="242"/>
                      </a:lnTo>
                      <a:lnTo>
                        <a:pt x="84" y="248"/>
                      </a:lnTo>
                      <a:lnTo>
                        <a:pt x="62" y="252"/>
                      </a:lnTo>
                      <a:lnTo>
                        <a:pt x="56" y="256"/>
                      </a:lnTo>
                      <a:lnTo>
                        <a:pt x="30" y="266"/>
                      </a:lnTo>
                      <a:lnTo>
                        <a:pt x="8" y="282"/>
                      </a:lnTo>
                      <a:lnTo>
                        <a:pt x="0" y="296"/>
                      </a:lnTo>
                      <a:lnTo>
                        <a:pt x="0" y="324"/>
                      </a:lnTo>
                      <a:lnTo>
                        <a:pt x="2" y="330"/>
                      </a:lnTo>
                      <a:lnTo>
                        <a:pt x="14" y="344"/>
                      </a:lnTo>
                      <a:lnTo>
                        <a:pt x="28" y="358"/>
                      </a:lnTo>
                      <a:lnTo>
                        <a:pt x="28" y="358"/>
                      </a:lnTo>
                      <a:lnTo>
                        <a:pt x="36" y="364"/>
                      </a:lnTo>
                      <a:lnTo>
                        <a:pt x="42" y="366"/>
                      </a:lnTo>
                      <a:lnTo>
                        <a:pt x="46" y="368"/>
                      </a:lnTo>
                      <a:lnTo>
                        <a:pt x="46" y="368"/>
                      </a:lnTo>
                      <a:lnTo>
                        <a:pt x="52" y="368"/>
                      </a:lnTo>
                      <a:lnTo>
                        <a:pt x="56" y="372"/>
                      </a:lnTo>
                      <a:lnTo>
                        <a:pt x="60" y="376"/>
                      </a:lnTo>
                      <a:lnTo>
                        <a:pt x="60" y="376"/>
                      </a:lnTo>
                      <a:lnTo>
                        <a:pt x="64" y="380"/>
                      </a:lnTo>
                      <a:lnTo>
                        <a:pt x="70" y="384"/>
                      </a:lnTo>
                      <a:lnTo>
                        <a:pt x="78" y="386"/>
                      </a:lnTo>
                      <a:lnTo>
                        <a:pt x="78" y="386"/>
                      </a:lnTo>
                      <a:lnTo>
                        <a:pt x="84" y="386"/>
                      </a:lnTo>
                      <a:lnTo>
                        <a:pt x="92" y="390"/>
                      </a:lnTo>
                      <a:lnTo>
                        <a:pt x="98" y="394"/>
                      </a:lnTo>
                      <a:lnTo>
                        <a:pt x="100" y="398"/>
                      </a:lnTo>
                      <a:lnTo>
                        <a:pt x="100" y="398"/>
                      </a:lnTo>
                      <a:lnTo>
                        <a:pt x="104" y="402"/>
                      </a:lnTo>
                      <a:lnTo>
                        <a:pt x="112" y="406"/>
                      </a:lnTo>
                      <a:lnTo>
                        <a:pt x="120" y="410"/>
                      </a:lnTo>
                      <a:lnTo>
                        <a:pt x="120" y="410"/>
                      </a:lnTo>
                      <a:lnTo>
                        <a:pt x="126" y="418"/>
                      </a:lnTo>
                      <a:lnTo>
                        <a:pt x="130" y="426"/>
                      </a:lnTo>
                      <a:lnTo>
                        <a:pt x="130" y="430"/>
                      </a:lnTo>
                      <a:lnTo>
                        <a:pt x="130" y="430"/>
                      </a:lnTo>
                      <a:lnTo>
                        <a:pt x="132" y="434"/>
                      </a:lnTo>
                      <a:lnTo>
                        <a:pt x="136" y="436"/>
                      </a:lnTo>
                      <a:lnTo>
                        <a:pt x="142" y="438"/>
                      </a:lnTo>
                      <a:lnTo>
                        <a:pt x="142" y="438"/>
                      </a:lnTo>
                      <a:lnTo>
                        <a:pt x="146" y="442"/>
                      </a:lnTo>
                      <a:lnTo>
                        <a:pt x="150" y="446"/>
                      </a:lnTo>
                      <a:lnTo>
                        <a:pt x="152" y="452"/>
                      </a:lnTo>
                      <a:lnTo>
                        <a:pt x="152" y="452"/>
                      </a:lnTo>
                      <a:lnTo>
                        <a:pt x="152" y="456"/>
                      </a:lnTo>
                      <a:lnTo>
                        <a:pt x="154" y="458"/>
                      </a:lnTo>
                      <a:lnTo>
                        <a:pt x="158" y="466"/>
                      </a:lnTo>
                      <a:lnTo>
                        <a:pt x="166" y="472"/>
                      </a:lnTo>
                      <a:lnTo>
                        <a:pt x="170" y="474"/>
                      </a:lnTo>
                      <a:lnTo>
                        <a:pt x="170" y="474"/>
                      </a:lnTo>
                      <a:lnTo>
                        <a:pt x="174" y="476"/>
                      </a:lnTo>
                      <a:lnTo>
                        <a:pt x="178" y="480"/>
                      </a:lnTo>
                      <a:lnTo>
                        <a:pt x="182" y="486"/>
                      </a:lnTo>
                      <a:lnTo>
                        <a:pt x="182" y="486"/>
                      </a:lnTo>
                      <a:lnTo>
                        <a:pt x="186" y="490"/>
                      </a:lnTo>
                      <a:lnTo>
                        <a:pt x="192" y="494"/>
                      </a:lnTo>
                      <a:lnTo>
                        <a:pt x="200" y="500"/>
                      </a:lnTo>
                      <a:lnTo>
                        <a:pt x="200" y="500"/>
                      </a:lnTo>
                      <a:lnTo>
                        <a:pt x="216" y="510"/>
                      </a:lnTo>
                      <a:lnTo>
                        <a:pt x="224" y="516"/>
                      </a:lnTo>
                      <a:lnTo>
                        <a:pt x="224" y="516"/>
                      </a:lnTo>
                      <a:lnTo>
                        <a:pt x="230" y="518"/>
                      </a:lnTo>
                      <a:lnTo>
                        <a:pt x="238" y="518"/>
                      </a:lnTo>
                      <a:lnTo>
                        <a:pt x="246" y="518"/>
                      </a:lnTo>
                      <a:lnTo>
                        <a:pt x="268" y="512"/>
                      </a:lnTo>
                      <a:lnTo>
                        <a:pt x="288" y="504"/>
                      </a:lnTo>
                      <a:lnTo>
                        <a:pt x="306" y="496"/>
                      </a:lnTo>
                      <a:lnTo>
                        <a:pt x="332" y="486"/>
                      </a:lnTo>
                      <a:lnTo>
                        <a:pt x="350" y="482"/>
                      </a:lnTo>
                      <a:lnTo>
                        <a:pt x="350" y="482"/>
                      </a:lnTo>
                      <a:lnTo>
                        <a:pt x="350" y="482"/>
                      </a:lnTo>
                      <a:lnTo>
                        <a:pt x="334" y="504"/>
                      </a:lnTo>
                      <a:lnTo>
                        <a:pt x="320" y="526"/>
                      </a:lnTo>
                      <a:lnTo>
                        <a:pt x="320" y="526"/>
                      </a:lnTo>
                      <a:lnTo>
                        <a:pt x="302" y="566"/>
                      </a:lnTo>
                      <a:lnTo>
                        <a:pt x="298" y="576"/>
                      </a:lnTo>
                      <a:lnTo>
                        <a:pt x="298" y="582"/>
                      </a:lnTo>
                      <a:lnTo>
                        <a:pt x="298" y="586"/>
                      </a:lnTo>
                      <a:lnTo>
                        <a:pt x="300" y="586"/>
                      </a:lnTo>
                      <a:lnTo>
                        <a:pt x="302" y="586"/>
                      </a:lnTo>
                      <a:lnTo>
                        <a:pt x="310" y="598"/>
                      </a:lnTo>
                      <a:lnTo>
                        <a:pt x="310" y="598"/>
                      </a:lnTo>
                      <a:lnTo>
                        <a:pt x="318" y="604"/>
                      </a:lnTo>
                      <a:lnTo>
                        <a:pt x="334" y="622"/>
                      </a:lnTo>
                      <a:lnTo>
                        <a:pt x="344" y="630"/>
                      </a:lnTo>
                      <a:lnTo>
                        <a:pt x="356" y="638"/>
                      </a:lnTo>
                      <a:lnTo>
                        <a:pt x="366" y="644"/>
                      </a:lnTo>
                      <a:lnTo>
                        <a:pt x="376" y="646"/>
                      </a:lnTo>
                      <a:lnTo>
                        <a:pt x="376" y="646"/>
                      </a:lnTo>
                      <a:lnTo>
                        <a:pt x="384" y="646"/>
                      </a:lnTo>
                      <a:lnTo>
                        <a:pt x="390" y="648"/>
                      </a:lnTo>
                      <a:lnTo>
                        <a:pt x="396" y="650"/>
                      </a:lnTo>
                      <a:lnTo>
                        <a:pt x="398" y="654"/>
                      </a:lnTo>
                      <a:lnTo>
                        <a:pt x="402" y="660"/>
                      </a:lnTo>
                      <a:lnTo>
                        <a:pt x="404" y="662"/>
                      </a:lnTo>
                      <a:lnTo>
                        <a:pt x="404" y="662"/>
                      </a:lnTo>
                      <a:lnTo>
                        <a:pt x="414" y="670"/>
                      </a:lnTo>
                      <a:lnTo>
                        <a:pt x="424" y="676"/>
                      </a:lnTo>
                      <a:lnTo>
                        <a:pt x="428" y="678"/>
                      </a:lnTo>
                      <a:lnTo>
                        <a:pt x="434" y="676"/>
                      </a:lnTo>
                      <a:lnTo>
                        <a:pt x="434" y="676"/>
                      </a:lnTo>
                      <a:lnTo>
                        <a:pt x="438" y="678"/>
                      </a:lnTo>
                      <a:lnTo>
                        <a:pt x="444" y="680"/>
                      </a:lnTo>
                      <a:lnTo>
                        <a:pt x="454" y="692"/>
                      </a:lnTo>
                      <a:lnTo>
                        <a:pt x="460" y="704"/>
                      </a:lnTo>
                      <a:lnTo>
                        <a:pt x="464" y="710"/>
                      </a:lnTo>
                      <a:lnTo>
                        <a:pt x="464" y="710"/>
                      </a:lnTo>
                      <a:lnTo>
                        <a:pt x="466" y="716"/>
                      </a:lnTo>
                      <a:lnTo>
                        <a:pt x="470" y="730"/>
                      </a:lnTo>
                      <a:lnTo>
                        <a:pt x="472" y="740"/>
                      </a:lnTo>
                      <a:lnTo>
                        <a:pt x="472" y="750"/>
                      </a:lnTo>
                      <a:lnTo>
                        <a:pt x="470" y="760"/>
                      </a:lnTo>
                      <a:lnTo>
                        <a:pt x="468" y="770"/>
                      </a:lnTo>
                      <a:lnTo>
                        <a:pt x="468" y="770"/>
                      </a:lnTo>
                      <a:lnTo>
                        <a:pt x="460" y="788"/>
                      </a:lnTo>
                      <a:lnTo>
                        <a:pt x="456" y="800"/>
                      </a:lnTo>
                      <a:lnTo>
                        <a:pt x="454" y="810"/>
                      </a:lnTo>
                      <a:lnTo>
                        <a:pt x="454" y="810"/>
                      </a:lnTo>
                      <a:lnTo>
                        <a:pt x="452" y="816"/>
                      </a:lnTo>
                      <a:lnTo>
                        <a:pt x="452" y="824"/>
                      </a:lnTo>
                      <a:lnTo>
                        <a:pt x="454" y="832"/>
                      </a:lnTo>
                      <a:lnTo>
                        <a:pt x="454" y="832"/>
                      </a:lnTo>
                      <a:lnTo>
                        <a:pt x="458" y="852"/>
                      </a:lnTo>
                      <a:lnTo>
                        <a:pt x="462" y="858"/>
                      </a:lnTo>
                      <a:lnTo>
                        <a:pt x="466" y="864"/>
                      </a:lnTo>
                      <a:lnTo>
                        <a:pt x="466" y="864"/>
                      </a:lnTo>
                      <a:lnTo>
                        <a:pt x="468" y="864"/>
                      </a:lnTo>
                      <a:lnTo>
                        <a:pt x="472" y="864"/>
                      </a:lnTo>
                      <a:lnTo>
                        <a:pt x="472" y="864"/>
                      </a:lnTo>
                      <a:lnTo>
                        <a:pt x="476" y="860"/>
                      </a:lnTo>
                      <a:lnTo>
                        <a:pt x="480" y="858"/>
                      </a:lnTo>
                      <a:lnTo>
                        <a:pt x="496" y="810"/>
                      </a:lnTo>
                      <a:lnTo>
                        <a:pt x="490" y="798"/>
                      </a:lnTo>
                      <a:lnTo>
                        <a:pt x="490" y="798"/>
                      </a:lnTo>
                      <a:lnTo>
                        <a:pt x="492" y="792"/>
                      </a:lnTo>
                      <a:lnTo>
                        <a:pt x="494" y="786"/>
                      </a:lnTo>
                      <a:lnTo>
                        <a:pt x="498" y="784"/>
                      </a:lnTo>
                      <a:lnTo>
                        <a:pt x="498" y="784"/>
                      </a:lnTo>
                      <a:lnTo>
                        <a:pt x="502" y="778"/>
                      </a:lnTo>
                      <a:lnTo>
                        <a:pt x="506" y="770"/>
                      </a:lnTo>
                      <a:lnTo>
                        <a:pt x="508" y="758"/>
                      </a:lnTo>
                      <a:lnTo>
                        <a:pt x="508" y="758"/>
                      </a:lnTo>
                      <a:lnTo>
                        <a:pt x="512" y="748"/>
                      </a:lnTo>
                      <a:lnTo>
                        <a:pt x="520" y="726"/>
                      </a:lnTo>
                      <a:lnTo>
                        <a:pt x="520" y="726"/>
                      </a:lnTo>
                      <a:lnTo>
                        <a:pt x="524" y="694"/>
                      </a:lnTo>
                      <a:lnTo>
                        <a:pt x="526" y="676"/>
                      </a:lnTo>
                      <a:lnTo>
                        <a:pt x="524" y="662"/>
                      </a:lnTo>
                      <a:lnTo>
                        <a:pt x="524" y="662"/>
                      </a:lnTo>
                      <a:lnTo>
                        <a:pt x="504" y="578"/>
                      </a:lnTo>
                      <a:lnTo>
                        <a:pt x="494" y="526"/>
                      </a:lnTo>
                      <a:lnTo>
                        <a:pt x="492" y="510"/>
                      </a:lnTo>
                      <a:lnTo>
                        <a:pt x="492" y="504"/>
                      </a:lnTo>
                      <a:lnTo>
                        <a:pt x="494" y="502"/>
                      </a:lnTo>
                      <a:lnTo>
                        <a:pt x="494" y="502"/>
                      </a:lnTo>
                      <a:lnTo>
                        <a:pt x="498" y="498"/>
                      </a:lnTo>
                      <a:lnTo>
                        <a:pt x="500" y="492"/>
                      </a:lnTo>
                      <a:lnTo>
                        <a:pt x="504" y="474"/>
                      </a:lnTo>
                      <a:lnTo>
                        <a:pt x="512" y="500"/>
                      </a:lnTo>
                      <a:lnTo>
                        <a:pt x="518" y="508"/>
                      </a:lnTo>
                      <a:lnTo>
                        <a:pt x="518" y="520"/>
                      </a:lnTo>
                      <a:lnTo>
                        <a:pt x="526" y="538"/>
                      </a:lnTo>
                      <a:lnTo>
                        <a:pt x="528" y="542"/>
                      </a:lnTo>
                      <a:lnTo>
                        <a:pt x="538" y="568"/>
                      </a:lnTo>
                      <a:lnTo>
                        <a:pt x="542" y="568"/>
                      </a:lnTo>
                      <a:lnTo>
                        <a:pt x="544" y="572"/>
                      </a:lnTo>
                      <a:lnTo>
                        <a:pt x="542" y="576"/>
                      </a:lnTo>
                      <a:lnTo>
                        <a:pt x="548" y="588"/>
                      </a:lnTo>
                      <a:lnTo>
                        <a:pt x="556" y="608"/>
                      </a:lnTo>
                      <a:lnTo>
                        <a:pt x="570" y="620"/>
                      </a:lnTo>
                      <a:lnTo>
                        <a:pt x="588" y="626"/>
                      </a:lnTo>
                      <a:lnTo>
                        <a:pt x="584" y="614"/>
                      </a:lnTo>
                      <a:lnTo>
                        <a:pt x="590" y="624"/>
                      </a:lnTo>
                      <a:lnTo>
                        <a:pt x="598" y="608"/>
                      </a:lnTo>
                      <a:lnTo>
                        <a:pt x="598" y="590"/>
                      </a:lnTo>
                      <a:lnTo>
                        <a:pt x="590" y="570"/>
                      </a:lnTo>
                      <a:lnTo>
                        <a:pt x="586" y="558"/>
                      </a:lnTo>
                      <a:lnTo>
                        <a:pt x="580" y="556"/>
                      </a:lnTo>
                      <a:lnTo>
                        <a:pt x="580" y="552"/>
                      </a:lnTo>
                      <a:lnTo>
                        <a:pt x="582" y="548"/>
                      </a:lnTo>
                      <a:lnTo>
                        <a:pt x="572" y="524"/>
                      </a:lnTo>
                      <a:lnTo>
                        <a:pt x="570" y="520"/>
                      </a:lnTo>
                      <a:lnTo>
                        <a:pt x="562" y="502"/>
                      </a:lnTo>
                      <a:lnTo>
                        <a:pt x="554" y="492"/>
                      </a:lnTo>
                      <a:lnTo>
                        <a:pt x="550" y="484"/>
                      </a:lnTo>
                      <a:lnTo>
                        <a:pt x="538" y="460"/>
                      </a:lnTo>
                      <a:lnTo>
                        <a:pt x="538" y="460"/>
                      </a:lnTo>
                      <a:lnTo>
                        <a:pt x="554" y="470"/>
                      </a:lnTo>
                      <a:lnTo>
                        <a:pt x="560" y="472"/>
                      </a:lnTo>
                      <a:lnTo>
                        <a:pt x="566" y="472"/>
                      </a:lnTo>
                      <a:lnTo>
                        <a:pt x="566" y="472"/>
                      </a:lnTo>
                      <a:close/>
                      <a:moveTo>
                        <a:pt x="466" y="344"/>
                      </a:moveTo>
                      <a:lnTo>
                        <a:pt x="466" y="344"/>
                      </a:lnTo>
                      <a:lnTo>
                        <a:pt x="466" y="344"/>
                      </a:lnTo>
                      <a:lnTo>
                        <a:pt x="466" y="344"/>
                      </a:lnTo>
                      <a:lnTo>
                        <a:pt x="466" y="344"/>
                      </a:lnTo>
                      <a:close/>
                    </a:path>
                  </a:pathLst>
                </a:custGeom>
                <a:solidFill>
                  <a:schemeClr val="bg2">
                    <a:lumMod val="60000"/>
                    <a:lumOff val="40000"/>
                    <a:alpha val="72000"/>
                  </a:schemeClr>
                </a:solidFill>
                <a:ln>
                  <a:noFill/>
                </a:ln>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algn="l" defTabSz="457200" rtl="0" eaLnBrk="1" latinLnBrk="0" hangingPunct="1"/>
                  <a:endParaRPr lang="en-US" sz="1800" kern="1200">
                    <a:solidFill>
                      <a:schemeClr val="tx1"/>
                    </a:solidFill>
                    <a:latin typeface="+mn-lt"/>
                    <a:ea typeface="+mn-ea"/>
                    <a:cs typeface="+mn-cs"/>
                  </a:endParaRPr>
                </a:p>
              </p:txBody>
            </p:sp>
          </p:grpSp>
        </p:grpSp>
      </p:grpSp>
      <p:sp>
        <p:nvSpPr>
          <p:cNvPr id="2" name="Title Placeholder 1"/>
          <p:cNvSpPr>
            <a:spLocks noGrp="1"/>
          </p:cNvSpPr>
          <p:nvPr>
            <p:ph type="title"/>
          </p:nvPr>
        </p:nvSpPr>
        <p:spPr>
          <a:xfrm>
            <a:off x="1009442" y="675724"/>
            <a:ext cx="7125113" cy="924475"/>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1009443" y="1807361"/>
            <a:ext cx="7125112" cy="4051437"/>
          </a:xfrm>
          <a:prstGeom prst="rect">
            <a:avLst/>
          </a:prstGeom>
        </p:spPr>
        <p:txBody>
          <a:bodyPr vert="horz" lIns="91440" tIns="45720" rIns="91440" bIns="45720" rtlCol="0"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6437344" y="5951810"/>
            <a:ext cx="2133600" cy="365125"/>
          </a:xfrm>
          <a:prstGeom prst="rect">
            <a:avLst/>
          </a:prstGeom>
        </p:spPr>
        <p:txBody>
          <a:bodyPr vert="horz" lIns="91440" tIns="45720" rIns="91440" bIns="45720" rtlCol="0" anchor="b"/>
          <a:lstStyle>
            <a:lvl1pPr algn="r">
              <a:defRPr sz="900">
                <a:solidFill>
                  <a:schemeClr val="tx1">
                    <a:lumMod val="75000"/>
                    <a:lumOff val="25000"/>
                  </a:schemeClr>
                </a:solidFill>
              </a:defRPr>
            </a:lvl1pPr>
          </a:lstStyle>
          <a:p>
            <a:fld id="{2E4BAFFD-B3F8-4B82-AEE9-8151C64CE90C}" type="datetimeFigureOut">
              <a:rPr lang="en-US" smtClean="0"/>
              <a:t>03-Nov-12</a:t>
            </a:fld>
            <a:endParaRPr lang="en-US"/>
          </a:p>
        </p:txBody>
      </p:sp>
      <p:sp>
        <p:nvSpPr>
          <p:cNvPr id="5" name="Footer Placeholder 4"/>
          <p:cNvSpPr>
            <a:spLocks noGrp="1"/>
          </p:cNvSpPr>
          <p:nvPr>
            <p:ph type="ftr" sz="quarter" idx="3"/>
          </p:nvPr>
        </p:nvSpPr>
        <p:spPr>
          <a:xfrm>
            <a:off x="1180945" y="5951810"/>
            <a:ext cx="5256399" cy="365125"/>
          </a:xfrm>
          <a:prstGeom prst="rect">
            <a:avLst/>
          </a:prstGeom>
        </p:spPr>
        <p:txBody>
          <a:bodyPr vert="horz" lIns="91440" tIns="45720" rIns="91440" bIns="45720" rtlCol="0" anchor="b"/>
          <a:lstStyle>
            <a:lvl1pPr algn="l">
              <a:defRPr sz="900">
                <a:solidFill>
                  <a:schemeClr val="tx1">
                    <a:lumMod val="75000"/>
                    <a:lumOff val="25000"/>
                  </a:schemeClr>
                </a:solidFill>
              </a:defRPr>
            </a:lvl1pPr>
          </a:lstStyle>
          <a:p>
            <a:endParaRPr lang="en-US"/>
          </a:p>
        </p:txBody>
      </p:sp>
      <p:sp>
        <p:nvSpPr>
          <p:cNvPr id="6" name="Slide Number Placeholder 5"/>
          <p:cNvSpPr>
            <a:spLocks noGrp="1"/>
          </p:cNvSpPr>
          <p:nvPr>
            <p:ph type="sldNum" sz="quarter" idx="4"/>
          </p:nvPr>
        </p:nvSpPr>
        <p:spPr>
          <a:xfrm>
            <a:off x="572658" y="5951810"/>
            <a:ext cx="608287" cy="365125"/>
          </a:xfrm>
          <a:prstGeom prst="rect">
            <a:avLst/>
          </a:prstGeom>
        </p:spPr>
        <p:txBody>
          <a:bodyPr vert="horz" lIns="91440" tIns="45720" rIns="91440" bIns="45720" rtlCol="0" anchor="b"/>
          <a:lstStyle>
            <a:lvl1pPr algn="l">
              <a:defRPr sz="1800">
                <a:solidFill>
                  <a:schemeClr val="tx1">
                    <a:lumMod val="75000"/>
                    <a:lumOff val="25000"/>
                  </a:schemeClr>
                </a:solidFill>
              </a:defRPr>
            </a:lvl1pPr>
          </a:lstStyle>
          <a:p>
            <a:fld id="{DD9DCE03-A8FF-46FC-AA35-F7FBD94EEEEC}"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457200" rtl="0" eaLnBrk="1" latinLnBrk="0" hangingPunct="1">
        <a:spcBef>
          <a:spcPct val="0"/>
        </a:spcBef>
        <a:buNone/>
        <a:defRPr sz="3200" kern="1200">
          <a:solidFill>
            <a:schemeClr val="tx1">
              <a:lumMod val="75000"/>
              <a:lumOff val="25000"/>
            </a:schemeClr>
          </a:solidFill>
          <a:latin typeface="+mj-lt"/>
          <a:ea typeface="+mj-ea"/>
          <a:cs typeface="Trebuchet M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ct val="20000"/>
        </a:spcBef>
        <a:spcAft>
          <a:spcPts val="600"/>
        </a:spcAft>
        <a:buClr>
          <a:schemeClr val="tx1">
            <a:lumMod val="75000"/>
            <a:lumOff val="25000"/>
          </a:schemeClr>
        </a:buClr>
        <a:buFont typeface="Wingdings 2"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ct val="20000"/>
        </a:spcBef>
        <a:spcAft>
          <a:spcPts val="600"/>
        </a:spcAft>
        <a:buClr>
          <a:schemeClr val="tx1">
            <a:lumMod val="75000"/>
            <a:lumOff val="25000"/>
          </a:schemeClr>
        </a:buClr>
        <a:buFont typeface="Wingdings 2"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ct val="20000"/>
        </a:spcBef>
        <a:spcAft>
          <a:spcPts val="600"/>
        </a:spcAft>
        <a:buClr>
          <a:schemeClr val="tx1">
            <a:lumMod val="75000"/>
            <a:lumOff val="25000"/>
          </a:schemeClr>
        </a:buClr>
        <a:buFont typeface="Wingdings 2"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ct val="20000"/>
        </a:spcBef>
        <a:spcAft>
          <a:spcPts val="600"/>
        </a:spcAft>
        <a:buClr>
          <a:schemeClr val="tx1">
            <a:lumMod val="75000"/>
            <a:lumOff val="25000"/>
          </a:schemeClr>
        </a:buClr>
        <a:buFont typeface="Wingdings 2"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ct val="20000"/>
        </a:spcBef>
        <a:spcAft>
          <a:spcPts val="600"/>
        </a:spcAft>
        <a:buClr>
          <a:schemeClr val="tx1">
            <a:lumMod val="75000"/>
            <a:lumOff val="25000"/>
          </a:schemeClr>
        </a:buClr>
        <a:buFont typeface="Wingdings 2"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2.xml"/><Relationship Id="rId5" Type="http://schemas.openxmlformats.org/officeDocument/2006/relationships/image" Target="../media/image5.jpeg"/><Relationship Id="rId4" Type="http://schemas.openxmlformats.org/officeDocument/2006/relationships/image" Target="../media/image4.jpeg"/></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8.xml"/><Relationship Id="rId2" Type="http://schemas.openxmlformats.org/officeDocument/2006/relationships/diagramData" Target="../diagrams/data8.xml"/><Relationship Id="rId1" Type="http://schemas.openxmlformats.org/officeDocument/2006/relationships/slideLayout" Target="../slideLayouts/slideLayout2.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9.xml"/><Relationship Id="rId2" Type="http://schemas.openxmlformats.org/officeDocument/2006/relationships/diagramData" Target="../diagrams/data9.xml"/><Relationship Id="rId1" Type="http://schemas.openxmlformats.org/officeDocument/2006/relationships/slideLayout" Target="../slideLayouts/slideLayout2.xml"/><Relationship Id="rId6" Type="http://schemas.microsoft.com/office/2007/relationships/diagramDrawing" Target="../diagrams/drawing9.xml"/><Relationship Id="rId5" Type="http://schemas.openxmlformats.org/officeDocument/2006/relationships/diagramColors" Target="../diagrams/colors9.xml"/><Relationship Id="rId4" Type="http://schemas.openxmlformats.org/officeDocument/2006/relationships/diagramQuickStyle" Target="../diagrams/quickStyle9.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2.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Integrate Sustainability in ICT Planning and Design Project</a:t>
            </a:r>
            <a:endParaRPr lang="en-US" dirty="0"/>
          </a:p>
        </p:txBody>
      </p:sp>
      <p:sp>
        <p:nvSpPr>
          <p:cNvPr id="3" name="Subtitle 2"/>
          <p:cNvSpPr>
            <a:spLocks noGrp="1"/>
          </p:cNvSpPr>
          <p:nvPr>
            <p:ph type="subTitle" idx="1"/>
          </p:nvPr>
        </p:nvSpPr>
        <p:spPr/>
        <p:txBody>
          <a:bodyPr/>
          <a:lstStyle/>
          <a:p>
            <a:r>
              <a:rPr lang="en-US" dirty="0" smtClean="0"/>
              <a:t>Green Printing for Small School</a:t>
            </a:r>
            <a:endParaRPr lang="en-US" dirty="0"/>
          </a:p>
        </p:txBody>
      </p:sp>
    </p:spTree>
    <p:extLst>
      <p:ext uri="{BB962C8B-B14F-4D97-AF65-F5344CB8AC3E}">
        <p14:creationId xmlns:p14="http://schemas.microsoft.com/office/powerpoint/2010/main" val="773294897"/>
      </p:ext>
    </p:extLst>
  </p:cSld>
  <p:clrMapOvr>
    <a:masterClrMapping/>
  </p:clrMapOvr>
  <mc:AlternateContent xmlns:mc="http://schemas.openxmlformats.org/markup-compatibility/2006">
    <mc:Choice xmlns:p14="http://schemas.microsoft.com/office/powerpoint/2010/main" Requires="p14">
      <p:transition spd="slow" p14:dur="1600">
        <p:blinds dir="vert"/>
      </p:transition>
    </mc:Choice>
    <mc:Fallback>
      <p:transition spd="slow">
        <p:blinds dir="vert"/>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much does ink really cost?</a:t>
            </a:r>
            <a:endParaRPr lang="en-US" dirty="0"/>
          </a:p>
        </p:txBody>
      </p:sp>
      <p:graphicFrame>
        <p:nvGraphicFramePr>
          <p:cNvPr id="7" name="Table 6"/>
          <p:cNvGraphicFramePr>
            <a:graphicFrameLocks noGrp="1"/>
          </p:cNvGraphicFramePr>
          <p:nvPr>
            <p:extLst>
              <p:ext uri="{D42A27DB-BD31-4B8C-83A1-F6EECF244321}">
                <p14:modId xmlns:p14="http://schemas.microsoft.com/office/powerpoint/2010/main" val="1169897563"/>
              </p:ext>
            </p:extLst>
          </p:nvPr>
        </p:nvGraphicFramePr>
        <p:xfrm>
          <a:off x="1531620" y="2161000"/>
          <a:ext cx="6080760" cy="3572002"/>
        </p:xfrm>
        <a:graphic>
          <a:graphicData uri="http://schemas.openxmlformats.org/drawingml/2006/table">
            <a:tbl>
              <a:tblPr firstRow="1" firstCol="1" bandRow="1">
                <a:tableStyleId>{5C22544A-7EE6-4342-B048-85BDC9FD1C3A}</a:tableStyleId>
              </a:tblPr>
              <a:tblGrid>
                <a:gridCol w="1507490"/>
                <a:gridCol w="1574800"/>
                <a:gridCol w="1496695"/>
                <a:gridCol w="1501775"/>
              </a:tblGrid>
              <a:tr h="0">
                <a:tc gridSpan="4">
                  <a:txBody>
                    <a:bodyPr/>
                    <a:lstStyle/>
                    <a:p>
                      <a:pPr marL="0" marR="0" algn="ctr">
                        <a:lnSpc>
                          <a:spcPct val="115000"/>
                        </a:lnSpc>
                        <a:spcBef>
                          <a:spcPts val="0"/>
                        </a:spcBef>
                        <a:spcAft>
                          <a:spcPts val="0"/>
                        </a:spcAft>
                      </a:pPr>
                      <a:r>
                        <a:rPr lang="en-US" sz="2000" b="0" dirty="0" smtClean="0">
                          <a:solidFill>
                            <a:schemeClr val="tx1">
                              <a:lumMod val="65000"/>
                              <a:lumOff val="35000"/>
                            </a:schemeClr>
                          </a:solidFill>
                          <a:effectLst/>
                        </a:rPr>
                        <a:t>Price per 100 </a:t>
                      </a:r>
                      <a:r>
                        <a:rPr lang="en-US" sz="2000" b="0" dirty="0" err="1" smtClean="0">
                          <a:solidFill>
                            <a:schemeClr val="tx1">
                              <a:lumMod val="65000"/>
                              <a:lumOff val="35000"/>
                            </a:schemeClr>
                          </a:solidFill>
                          <a:effectLst/>
                        </a:rPr>
                        <a:t>mls</a:t>
                      </a:r>
                      <a:endParaRPr lang="en-US" sz="2000" b="0" dirty="0">
                        <a:solidFill>
                          <a:schemeClr val="tx1">
                            <a:lumMod val="65000"/>
                            <a:lumOff val="35000"/>
                          </a:schemeClr>
                        </a:solidFill>
                        <a:effectLst/>
                        <a:latin typeface="Calibri"/>
                        <a:ea typeface="Calibri"/>
                        <a:cs typeface="Times New Roman"/>
                      </a:endParaRPr>
                    </a:p>
                  </a:txBody>
                  <a:tcPr marL="68580" marR="68580" marT="0" marB="0">
                    <a:solidFill>
                      <a:schemeClr val="bg1"/>
                    </a:solidFill>
                  </a:tcPr>
                </a:tc>
                <a:tc hMerge="1">
                  <a:txBody>
                    <a:bodyPr/>
                    <a:lstStyle/>
                    <a:p>
                      <a:endParaRPr lang="en-US"/>
                    </a:p>
                  </a:txBody>
                  <a:tcPr/>
                </a:tc>
                <a:tc hMerge="1">
                  <a:txBody>
                    <a:bodyPr/>
                    <a:lstStyle/>
                    <a:p>
                      <a:endParaRPr lang="en-US"/>
                    </a:p>
                  </a:txBody>
                  <a:tcPr/>
                </a:tc>
                <a:tc hMerge="1">
                  <a:txBody>
                    <a:bodyPr/>
                    <a:lstStyle/>
                    <a:p>
                      <a:endParaRPr lang="en-US"/>
                    </a:p>
                  </a:txBody>
                  <a:tcPr/>
                </a:tc>
              </a:tr>
              <a:tr h="2783205">
                <a:tc>
                  <a:txBody>
                    <a:bodyPr/>
                    <a:lstStyle/>
                    <a:p>
                      <a:endParaRPr lang="en-US" dirty="0"/>
                    </a:p>
                  </a:txBody>
                  <a:tcPr marL="68580" marR="68580" marT="0" marB="0" anchor="b">
                    <a:solidFill>
                      <a:schemeClr val="bg1"/>
                    </a:solidFill>
                  </a:tcPr>
                </a:tc>
                <a:tc>
                  <a:txBody>
                    <a:bodyPr/>
                    <a:lstStyle/>
                    <a:p>
                      <a:endParaRPr lang="en-US" dirty="0"/>
                    </a:p>
                  </a:txBody>
                  <a:tcPr marL="68580" marR="68580" marT="0" marB="0" anchor="b">
                    <a:solidFill>
                      <a:schemeClr val="bg1"/>
                    </a:solidFill>
                  </a:tcPr>
                </a:tc>
                <a:tc>
                  <a:txBody>
                    <a:bodyPr/>
                    <a:lstStyle/>
                    <a:p>
                      <a:pPr marL="0" marR="0" algn="ctr">
                        <a:lnSpc>
                          <a:spcPct val="115000"/>
                        </a:lnSpc>
                        <a:spcBef>
                          <a:spcPts val="0"/>
                        </a:spcBef>
                        <a:spcAft>
                          <a:spcPts val="0"/>
                        </a:spcAft>
                      </a:pPr>
                      <a:endParaRPr lang="en-US" sz="1100" dirty="0">
                        <a:effectLst/>
                        <a:latin typeface="Calibri"/>
                        <a:ea typeface="Calibri"/>
                        <a:cs typeface="Times New Roman"/>
                      </a:endParaRPr>
                    </a:p>
                  </a:txBody>
                  <a:tcPr marL="68580" marR="68580" marT="0" marB="0" anchor="b">
                    <a:solidFill>
                      <a:schemeClr val="bg1"/>
                    </a:solidFill>
                  </a:tcPr>
                </a:tc>
                <a:tc>
                  <a:txBody>
                    <a:bodyPr/>
                    <a:lstStyle/>
                    <a:p>
                      <a:pPr marL="0" marR="0" algn="ctr">
                        <a:lnSpc>
                          <a:spcPct val="115000"/>
                        </a:lnSpc>
                        <a:spcBef>
                          <a:spcPts val="0"/>
                        </a:spcBef>
                        <a:spcAft>
                          <a:spcPts val="0"/>
                        </a:spcAft>
                      </a:pPr>
                      <a:endParaRPr lang="en-US" sz="1100" dirty="0">
                        <a:effectLst/>
                        <a:latin typeface="Calibri"/>
                        <a:ea typeface="Calibri"/>
                        <a:cs typeface="Times New Roman"/>
                      </a:endParaRPr>
                    </a:p>
                  </a:txBody>
                  <a:tcPr marL="68580" marR="68580" marT="0" marB="0" anchor="b">
                    <a:solidFill>
                      <a:schemeClr val="bg1"/>
                    </a:solidFill>
                  </a:tcPr>
                </a:tc>
              </a:tr>
              <a:tr h="0">
                <a:tc>
                  <a:txBody>
                    <a:bodyPr/>
                    <a:lstStyle/>
                    <a:p>
                      <a:pPr marL="0" marR="0" algn="ctr">
                        <a:lnSpc>
                          <a:spcPct val="115000"/>
                        </a:lnSpc>
                        <a:spcBef>
                          <a:spcPts val="0"/>
                        </a:spcBef>
                        <a:spcAft>
                          <a:spcPts val="0"/>
                        </a:spcAft>
                      </a:pPr>
                      <a:r>
                        <a:rPr lang="en-US" sz="1600" b="0" dirty="0" smtClean="0">
                          <a:solidFill>
                            <a:schemeClr val="tx1">
                              <a:lumMod val="65000"/>
                              <a:lumOff val="35000"/>
                            </a:schemeClr>
                          </a:solidFill>
                          <a:effectLst/>
                        </a:rPr>
                        <a:t>$ 205.86</a:t>
                      </a:r>
                      <a:endParaRPr lang="en-US" sz="1100" b="0" dirty="0">
                        <a:solidFill>
                          <a:schemeClr val="tx1">
                            <a:lumMod val="65000"/>
                            <a:lumOff val="35000"/>
                          </a:schemeClr>
                        </a:solidFill>
                        <a:effectLst/>
                        <a:latin typeface="Calibri"/>
                        <a:ea typeface="Calibri"/>
                        <a:cs typeface="Times New Roman"/>
                      </a:endParaRPr>
                    </a:p>
                  </a:txBody>
                  <a:tcPr marL="68580" marR="68580" marT="0" marB="0">
                    <a:solidFill>
                      <a:schemeClr val="bg1"/>
                    </a:solidFill>
                  </a:tcPr>
                </a:tc>
                <a:tc>
                  <a:txBody>
                    <a:bodyPr/>
                    <a:lstStyle/>
                    <a:p>
                      <a:pPr marL="0" marR="0" algn="ctr">
                        <a:lnSpc>
                          <a:spcPct val="115000"/>
                        </a:lnSpc>
                        <a:spcBef>
                          <a:spcPts val="0"/>
                        </a:spcBef>
                        <a:spcAft>
                          <a:spcPts val="0"/>
                        </a:spcAft>
                      </a:pPr>
                      <a:r>
                        <a:rPr lang="en-US" sz="1600" dirty="0" smtClean="0">
                          <a:solidFill>
                            <a:schemeClr val="tx1">
                              <a:lumMod val="65000"/>
                              <a:lumOff val="35000"/>
                            </a:schemeClr>
                          </a:solidFill>
                          <a:effectLst/>
                        </a:rPr>
                        <a:t>$ 149.15</a:t>
                      </a:r>
                    </a:p>
                    <a:p>
                      <a:pPr marL="0" marR="0" algn="ctr">
                        <a:lnSpc>
                          <a:spcPct val="115000"/>
                        </a:lnSpc>
                        <a:spcBef>
                          <a:spcPts val="0"/>
                        </a:spcBef>
                        <a:spcAft>
                          <a:spcPts val="0"/>
                        </a:spcAft>
                      </a:pPr>
                      <a:endParaRPr lang="en-US" sz="1100" dirty="0">
                        <a:solidFill>
                          <a:schemeClr val="tx1">
                            <a:lumMod val="65000"/>
                            <a:lumOff val="35000"/>
                          </a:schemeClr>
                        </a:solidFill>
                        <a:effectLst/>
                        <a:latin typeface="Calibri"/>
                        <a:ea typeface="Calibri"/>
                        <a:cs typeface="Times New Roman"/>
                      </a:endParaRPr>
                    </a:p>
                  </a:txBody>
                  <a:tcPr marL="68580" marR="68580" marT="0" marB="0">
                    <a:solidFill>
                      <a:schemeClr val="bg1"/>
                    </a:solidFill>
                  </a:tcPr>
                </a:tc>
                <a:tc>
                  <a:txBody>
                    <a:bodyPr/>
                    <a:lstStyle/>
                    <a:p>
                      <a:pPr marL="0" marR="0" algn="ctr">
                        <a:lnSpc>
                          <a:spcPct val="115000"/>
                        </a:lnSpc>
                        <a:spcBef>
                          <a:spcPts val="0"/>
                        </a:spcBef>
                        <a:spcAft>
                          <a:spcPts val="0"/>
                        </a:spcAft>
                      </a:pPr>
                      <a:r>
                        <a:rPr lang="en-US" sz="1600" dirty="0" smtClean="0">
                          <a:solidFill>
                            <a:schemeClr val="tx1">
                              <a:lumMod val="65000"/>
                              <a:lumOff val="35000"/>
                            </a:schemeClr>
                          </a:solidFill>
                          <a:effectLst/>
                        </a:rPr>
                        <a:t>$ 15.32</a:t>
                      </a:r>
                      <a:endParaRPr lang="en-US" sz="1100" dirty="0">
                        <a:solidFill>
                          <a:schemeClr val="tx1">
                            <a:lumMod val="65000"/>
                            <a:lumOff val="35000"/>
                          </a:schemeClr>
                        </a:solidFill>
                        <a:effectLst/>
                        <a:latin typeface="Calibri"/>
                        <a:ea typeface="Calibri"/>
                        <a:cs typeface="Times New Roman"/>
                      </a:endParaRPr>
                    </a:p>
                  </a:txBody>
                  <a:tcPr marL="68580" marR="68580" marT="0" marB="0">
                    <a:solidFill>
                      <a:schemeClr val="bg1"/>
                    </a:solidFill>
                  </a:tcPr>
                </a:tc>
                <a:tc>
                  <a:txBody>
                    <a:bodyPr/>
                    <a:lstStyle/>
                    <a:p>
                      <a:pPr marL="0" marR="0" algn="ctr">
                        <a:lnSpc>
                          <a:spcPct val="115000"/>
                        </a:lnSpc>
                        <a:spcBef>
                          <a:spcPts val="0"/>
                        </a:spcBef>
                        <a:spcAft>
                          <a:spcPts val="0"/>
                        </a:spcAft>
                      </a:pPr>
                      <a:r>
                        <a:rPr lang="en-US" sz="1600" dirty="0">
                          <a:solidFill>
                            <a:schemeClr val="tx1">
                              <a:lumMod val="65000"/>
                              <a:lumOff val="35000"/>
                            </a:schemeClr>
                          </a:solidFill>
                          <a:effectLst/>
                        </a:rPr>
                        <a:t>$</a:t>
                      </a:r>
                      <a:r>
                        <a:rPr lang="en-US" sz="1600" dirty="0" smtClean="0">
                          <a:solidFill>
                            <a:schemeClr val="tx1">
                              <a:lumMod val="65000"/>
                              <a:lumOff val="35000"/>
                            </a:schemeClr>
                          </a:solidFill>
                          <a:effectLst/>
                        </a:rPr>
                        <a:t>0.10</a:t>
                      </a:r>
                    </a:p>
                    <a:p>
                      <a:pPr marL="0" marR="0" algn="ctr">
                        <a:lnSpc>
                          <a:spcPct val="115000"/>
                        </a:lnSpc>
                        <a:spcBef>
                          <a:spcPts val="0"/>
                        </a:spcBef>
                        <a:spcAft>
                          <a:spcPts val="0"/>
                        </a:spcAft>
                      </a:pPr>
                      <a:endParaRPr lang="en-US" sz="1100" dirty="0">
                        <a:solidFill>
                          <a:schemeClr val="tx1">
                            <a:lumMod val="65000"/>
                            <a:lumOff val="35000"/>
                          </a:schemeClr>
                        </a:solidFill>
                        <a:effectLst/>
                        <a:latin typeface="Calibri"/>
                        <a:ea typeface="Calibri"/>
                        <a:cs typeface="Times New Roman"/>
                      </a:endParaRPr>
                    </a:p>
                  </a:txBody>
                  <a:tcPr marL="68580" marR="68580" marT="0" marB="0">
                    <a:solidFill>
                      <a:schemeClr val="bg1"/>
                    </a:solidFill>
                  </a:tcPr>
                </a:tc>
              </a:tr>
            </a:tbl>
          </a:graphicData>
        </a:graphic>
      </p:graphicFrame>
      <p:pic>
        <p:nvPicPr>
          <p:cNvPr id="3086"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676400" y="3785372"/>
            <a:ext cx="1076325" cy="1085850"/>
          </a:xfrm>
          <a:prstGeom prst="rect">
            <a:avLst/>
          </a:prstGeom>
          <a:noFill/>
          <a:extLst>
            <a:ext uri="{909E8E84-426E-40DD-AFC4-6F175D3DCCD1}">
              <a14:hiddenFill xmlns:a14="http://schemas.microsoft.com/office/drawing/2010/main">
                <a:solidFill>
                  <a:srgbClr val="FFFFFF"/>
                </a:solidFill>
              </a14:hiddenFill>
            </a:ext>
          </a:extLst>
        </p:spPr>
      </p:pic>
      <p:pic>
        <p:nvPicPr>
          <p:cNvPr id="308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124200" y="3432947"/>
            <a:ext cx="1438275" cy="1438275"/>
          </a:xfrm>
          <a:prstGeom prst="rect">
            <a:avLst/>
          </a:prstGeom>
          <a:noFill/>
          <a:extLst>
            <a:ext uri="{909E8E84-426E-40DD-AFC4-6F175D3DCCD1}">
              <a14:hiddenFill xmlns:a14="http://schemas.microsoft.com/office/drawing/2010/main">
                <a:solidFill>
                  <a:srgbClr val="FFFFFF"/>
                </a:solidFill>
              </a14:hiddenFill>
            </a:ext>
          </a:extLst>
        </p:spPr>
      </p:pic>
      <p:pic>
        <p:nvPicPr>
          <p:cNvPr id="3084" name="Picture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039240" y="2713809"/>
            <a:ext cx="819150" cy="2143125"/>
          </a:xfrm>
          <a:prstGeom prst="rect">
            <a:avLst/>
          </a:prstGeom>
          <a:noFill/>
          <a:extLst>
            <a:ext uri="{909E8E84-426E-40DD-AFC4-6F175D3DCCD1}">
              <a14:hiddenFill xmlns:a14="http://schemas.microsoft.com/office/drawing/2010/main">
                <a:solidFill>
                  <a:srgbClr val="FFFFFF"/>
                </a:solidFill>
              </a14:hiddenFill>
            </a:ext>
          </a:extLst>
        </p:spPr>
      </p:pic>
      <p:pic>
        <p:nvPicPr>
          <p:cNvPr id="3083" name="Picture 8"/>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400800" y="2902507"/>
            <a:ext cx="942975" cy="19812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15024799"/>
      </p:ext>
    </p:extLst>
  </p:cSld>
  <p:clrMapOvr>
    <a:masterClrMapping/>
  </p:clrMapOvr>
  <mc:AlternateContent xmlns:mc="http://schemas.openxmlformats.org/markup-compatibility/2006">
    <mc:Choice xmlns:p14="http://schemas.microsoft.com/office/powerpoint/2010/main" Requires="p14">
      <p:transition spd="slow" p14:dur="1600">
        <p:blinds dir="vert"/>
      </p:transition>
    </mc:Choice>
    <mc:Fallback>
      <p:transition spd="slow">
        <p:blinds dir="vert"/>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Preferred Printer Selection</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75396922"/>
              </p:ext>
            </p:extLst>
          </p:nvPr>
        </p:nvGraphicFramePr>
        <p:xfrm>
          <a:off x="1009443" y="1807361"/>
          <a:ext cx="7125112" cy="405143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727589694"/>
      </p:ext>
    </p:extLst>
  </p:cSld>
  <p:clrMapOvr>
    <a:masterClrMapping/>
  </p:clrMapOvr>
  <mc:AlternateContent xmlns:mc="http://schemas.openxmlformats.org/markup-compatibility/2006">
    <mc:Choice xmlns:p14="http://schemas.microsoft.com/office/powerpoint/2010/main" Requires="p14">
      <p:transition spd="slow" p14:dur="1600">
        <p:blinds dir="vert"/>
      </p:transition>
    </mc:Choice>
    <mc:Fallback>
      <p:transition spd="slow">
        <p:blinds dir="vert"/>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References</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927337786"/>
              </p:ext>
            </p:extLst>
          </p:nvPr>
        </p:nvGraphicFramePr>
        <p:xfrm>
          <a:off x="1009443" y="1807361"/>
          <a:ext cx="7125112" cy="405143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877354377"/>
      </p:ext>
    </p:extLst>
  </p:cSld>
  <p:clrMapOvr>
    <a:masterClrMapping/>
  </p:clrMapOvr>
  <mc:AlternateContent xmlns:mc="http://schemas.openxmlformats.org/markup-compatibility/2006">
    <mc:Choice xmlns:p14="http://schemas.microsoft.com/office/powerpoint/2010/main" Requires="p14">
      <p:transition spd="slow" p14:dur="1600">
        <p:blinds dir="vert"/>
      </p:transition>
    </mc:Choice>
    <mc:Fallback>
      <p:transition spd="slow">
        <p:blinds dir="vert"/>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Sustainability Integration into ICT Planning and Design</a:t>
            </a:r>
            <a:br>
              <a:rPr lang="en-US" dirty="0" smtClean="0"/>
            </a:br>
            <a:endParaRPr lang="en-US" dirty="0"/>
          </a:p>
        </p:txBody>
      </p:sp>
      <p:graphicFrame>
        <p:nvGraphicFramePr>
          <p:cNvPr id="15" name="Content Placeholder 14"/>
          <p:cNvGraphicFramePr>
            <a:graphicFrameLocks noGrp="1"/>
          </p:cNvGraphicFramePr>
          <p:nvPr>
            <p:ph idx="1"/>
            <p:extLst>
              <p:ext uri="{D42A27DB-BD31-4B8C-83A1-F6EECF244321}">
                <p14:modId xmlns:p14="http://schemas.microsoft.com/office/powerpoint/2010/main" val="2106195636"/>
              </p:ext>
            </p:extLst>
          </p:nvPr>
        </p:nvGraphicFramePr>
        <p:xfrm>
          <a:off x="1009443" y="1807361"/>
          <a:ext cx="7125112" cy="383143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389967998"/>
      </p:ext>
    </p:extLst>
  </p:cSld>
  <p:clrMapOvr>
    <a:masterClrMapping/>
  </p:clrMapOvr>
  <mc:AlternateContent xmlns:mc="http://schemas.openxmlformats.org/markup-compatibility/2006">
    <mc:Choice xmlns:p14="http://schemas.microsoft.com/office/powerpoint/2010/main" Requires="p14">
      <p:transition spd="slow" p14:dur="1600">
        <p:blinds dir="vert"/>
      </p:transition>
    </mc:Choice>
    <mc:Fallback>
      <p:transition spd="slow">
        <p:blinds dir="vert"/>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Cut down example of school network</a:t>
            </a:r>
            <a:endParaRPr lang="en-US" dirty="0"/>
          </a:p>
        </p:txBody>
      </p:sp>
      <p:pic>
        <p:nvPicPr>
          <p:cNvPr id="4" name="Content Placeholder 3" descr="http://i00.i.aliimg.com/img/pb/496/337/242/1271299533968_hz_fileserver1_942198.jpg"/>
          <p:cNvPicPr>
            <a:picLocks noGrp="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990601" y="1752600"/>
            <a:ext cx="6934200" cy="3505200"/>
          </a:xfrm>
          <a:prstGeom prst="rect">
            <a:avLst/>
          </a:prstGeom>
          <a:noFill/>
          <a:ln>
            <a:noFill/>
          </a:ln>
        </p:spPr>
      </p:pic>
    </p:spTree>
    <p:extLst>
      <p:ext uri="{BB962C8B-B14F-4D97-AF65-F5344CB8AC3E}">
        <p14:creationId xmlns:p14="http://schemas.microsoft.com/office/powerpoint/2010/main" val="2878917962"/>
      </p:ext>
    </p:extLst>
  </p:cSld>
  <p:clrMapOvr>
    <a:masterClrMapping/>
  </p:clrMapOvr>
  <mc:AlternateContent xmlns:mc="http://schemas.openxmlformats.org/markup-compatibility/2006">
    <mc:Choice xmlns:p14="http://schemas.microsoft.com/office/powerpoint/2010/main" Requires="p14">
      <p:transition spd="slow" p14:dur="1600">
        <p:blinds dir="vert"/>
      </p:transition>
    </mc:Choice>
    <mc:Fallback>
      <p:transition spd="slow">
        <p:blinds dir="vert"/>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Tips for Managing Printers and Reducing Printing Costs</a:t>
            </a:r>
            <a:endParaRPr lang="en-US"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3073595650"/>
              </p:ext>
            </p:extLst>
          </p:nvPr>
        </p:nvGraphicFramePr>
        <p:xfrm>
          <a:off x="1009443" y="1807361"/>
          <a:ext cx="7125112" cy="405143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09184740"/>
      </p:ext>
    </p:extLst>
  </p:cSld>
  <p:clrMapOvr>
    <a:masterClrMapping/>
  </p:clrMapOvr>
  <mc:AlternateContent xmlns:mc="http://schemas.openxmlformats.org/markup-compatibility/2006">
    <mc:Choice xmlns:p14="http://schemas.microsoft.com/office/powerpoint/2010/main" Requires="p14">
      <p:transition spd="slow" p14:dur="1600">
        <p:blinds dir="vert"/>
      </p:transition>
    </mc:Choice>
    <mc:Fallback>
      <p:transition spd="slow">
        <p:blinds dir="vert"/>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Reduce Waste</a:t>
            </a:r>
            <a:endParaRPr lang="en-US"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2580709404"/>
              </p:ext>
            </p:extLst>
          </p:nvPr>
        </p:nvGraphicFramePr>
        <p:xfrm>
          <a:off x="1009443" y="1807361"/>
          <a:ext cx="7125112" cy="405143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642095784"/>
      </p:ext>
    </p:extLst>
  </p:cSld>
  <p:clrMapOvr>
    <a:masterClrMapping/>
  </p:clrMapOvr>
  <mc:AlternateContent xmlns:mc="http://schemas.openxmlformats.org/markup-compatibility/2006">
    <mc:Choice xmlns:p14="http://schemas.microsoft.com/office/powerpoint/2010/main" Requires="p14">
      <p:transition spd="slow" p14:dur="1600">
        <p:blinds dir="vert"/>
      </p:transition>
    </mc:Choice>
    <mc:Fallback>
      <p:transition spd="slow">
        <p:blinds dir="vert"/>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Allocate Print Quotas</a:t>
            </a:r>
            <a:endParaRPr lang="en-US"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2223656343"/>
              </p:ext>
            </p:extLst>
          </p:nvPr>
        </p:nvGraphicFramePr>
        <p:xfrm>
          <a:off x="1009443" y="1807361"/>
          <a:ext cx="7125112" cy="405143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949837467"/>
      </p:ext>
    </p:extLst>
  </p:cSld>
  <p:clrMapOvr>
    <a:masterClrMapping/>
  </p:clrMapOvr>
  <mc:AlternateContent xmlns:mc="http://schemas.openxmlformats.org/markup-compatibility/2006">
    <mc:Choice xmlns:p14="http://schemas.microsoft.com/office/powerpoint/2010/main" Requires="p14">
      <p:transition spd="slow" p14:dur="1600">
        <p:blinds dir="vert"/>
      </p:transition>
    </mc:Choice>
    <mc:Fallback>
      <p:transition spd="slow">
        <p:blinds dir="vert"/>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Reduce Printer Hardware Costs</a:t>
            </a:r>
            <a:endParaRPr lang="en-US"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3029178052"/>
              </p:ext>
            </p:extLst>
          </p:nvPr>
        </p:nvGraphicFramePr>
        <p:xfrm>
          <a:off x="1009443" y="1807361"/>
          <a:ext cx="7125112" cy="405143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393390593"/>
      </p:ext>
    </p:extLst>
  </p:cSld>
  <p:clrMapOvr>
    <a:masterClrMapping/>
  </p:clrMapOvr>
  <mc:AlternateContent xmlns:mc="http://schemas.openxmlformats.org/markup-compatibility/2006">
    <mc:Choice xmlns:p14="http://schemas.microsoft.com/office/powerpoint/2010/main" Requires="p14">
      <p:transition spd="slow" p14:dur="1600">
        <p:blinds dir="vert"/>
      </p:transition>
    </mc:Choice>
    <mc:Fallback>
      <p:transition spd="slow">
        <p:blinds dir="vert"/>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Discourage the use of </a:t>
            </a:r>
            <a:r>
              <a:rPr lang="en-US" dirty="0" err="1" smtClean="0"/>
              <a:t>Colour</a:t>
            </a:r>
            <a:r>
              <a:rPr lang="en-US" dirty="0" smtClean="0"/>
              <a:t> Printing</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320129485"/>
              </p:ext>
            </p:extLst>
          </p:nvPr>
        </p:nvGraphicFramePr>
        <p:xfrm>
          <a:off x="1009443" y="1807361"/>
          <a:ext cx="7125112" cy="405143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654238630"/>
      </p:ext>
    </p:extLst>
  </p:cSld>
  <p:clrMapOvr>
    <a:masterClrMapping/>
  </p:clrMapOvr>
  <mc:AlternateContent xmlns:mc="http://schemas.openxmlformats.org/markup-compatibility/2006">
    <mc:Choice xmlns:p14="http://schemas.microsoft.com/office/powerpoint/2010/main" Requires="p14">
      <p:transition spd="slow" p14:dur="1600">
        <p:blinds dir="vert"/>
      </p:transition>
    </mc:Choice>
    <mc:Fallback>
      <p:transition spd="slow">
        <p:blinds dir="vert"/>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Selecting Cheaper Printing Fonts</a:t>
            </a:r>
            <a:endParaRPr lang="en-US" dirty="0"/>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3159381987"/>
              </p:ext>
            </p:extLst>
          </p:nvPr>
        </p:nvGraphicFramePr>
        <p:xfrm>
          <a:off x="1143000" y="2057401"/>
          <a:ext cx="6724135" cy="74964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6" name="Table 5"/>
          <p:cNvGraphicFramePr>
            <a:graphicFrameLocks noGrp="1"/>
          </p:cNvGraphicFramePr>
          <p:nvPr>
            <p:extLst>
              <p:ext uri="{D42A27DB-BD31-4B8C-83A1-F6EECF244321}">
                <p14:modId xmlns:p14="http://schemas.microsoft.com/office/powerpoint/2010/main" val="4089179327"/>
              </p:ext>
            </p:extLst>
          </p:nvPr>
        </p:nvGraphicFramePr>
        <p:xfrm>
          <a:off x="1143000" y="3019425"/>
          <a:ext cx="6730999" cy="2619375"/>
        </p:xfrm>
        <a:graphic>
          <a:graphicData uri="http://schemas.openxmlformats.org/drawingml/2006/table">
            <a:tbl>
              <a:tblPr/>
              <a:tblGrid>
                <a:gridCol w="317350"/>
                <a:gridCol w="2424556"/>
                <a:gridCol w="447464"/>
                <a:gridCol w="952051"/>
                <a:gridCol w="1218625"/>
                <a:gridCol w="1370953"/>
              </a:tblGrid>
              <a:tr h="238125">
                <a:tc>
                  <a:txBody>
                    <a:bodyPr/>
                    <a:lstStyle/>
                    <a:p>
                      <a:pPr algn="l" fontAlgn="b"/>
                      <a:r>
                        <a:rPr lang="en-US" sz="1400" b="0" i="0" u="none" strike="noStrike" dirty="0">
                          <a:solidFill>
                            <a:srgbClr val="000000"/>
                          </a:solidFill>
                          <a:effectLst/>
                          <a:latin typeface="Calibri"/>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solidFill>
                      <a:schemeClr val="bg1"/>
                    </a:solidFill>
                  </a:tcPr>
                </a:tc>
                <a:tc>
                  <a:txBody>
                    <a:bodyPr/>
                    <a:lstStyle/>
                    <a:p>
                      <a:pPr algn="ctr" fontAlgn="b"/>
                      <a:r>
                        <a:rPr lang="en-US" sz="1400" b="1" i="0" u="none" strike="noStrike" dirty="0">
                          <a:solidFill>
                            <a:srgbClr val="000000"/>
                          </a:solidFill>
                          <a:effectLst/>
                          <a:latin typeface="Calibri"/>
                        </a:rPr>
                        <a:t>font</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solidFill>
                      <a:schemeClr val="bg1"/>
                    </a:solidFill>
                  </a:tcPr>
                </a:tc>
                <a:tc>
                  <a:txBody>
                    <a:bodyPr/>
                    <a:lstStyle/>
                    <a:p>
                      <a:pPr algn="ctr" fontAlgn="b"/>
                      <a:r>
                        <a:rPr lang="en-US" sz="1400" b="1" i="0" u="none" strike="noStrike" dirty="0">
                          <a:solidFill>
                            <a:srgbClr val="000000"/>
                          </a:solidFill>
                          <a:effectLst/>
                          <a:latin typeface="Calibri"/>
                        </a:rPr>
                        <a:t>size</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solidFill>
                      <a:schemeClr val="bg1"/>
                    </a:solidFill>
                  </a:tcPr>
                </a:tc>
                <a:tc>
                  <a:txBody>
                    <a:bodyPr/>
                    <a:lstStyle/>
                    <a:p>
                      <a:pPr algn="ctr" fontAlgn="b"/>
                      <a:r>
                        <a:rPr lang="en-US" sz="1400" b="1" i="0" u="none" strike="noStrike" dirty="0">
                          <a:solidFill>
                            <a:srgbClr val="000000"/>
                          </a:solidFill>
                          <a:effectLst/>
                          <a:latin typeface="Calibri"/>
                        </a:rPr>
                        <a:t>coverage</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solidFill>
                      <a:schemeClr val="bg1"/>
                    </a:solidFill>
                  </a:tcPr>
                </a:tc>
                <a:tc>
                  <a:txBody>
                    <a:bodyPr/>
                    <a:lstStyle/>
                    <a:p>
                      <a:pPr algn="ctr" fontAlgn="b"/>
                      <a:r>
                        <a:rPr lang="en-US" sz="1400" b="1" i="0" u="none" strike="noStrike" dirty="0">
                          <a:solidFill>
                            <a:srgbClr val="000000"/>
                          </a:solidFill>
                          <a:effectLst/>
                          <a:latin typeface="Calibri"/>
                        </a:rPr>
                        <a:t>private cost</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solidFill>
                      <a:schemeClr val="bg1"/>
                    </a:solidFill>
                  </a:tcPr>
                </a:tc>
                <a:tc>
                  <a:txBody>
                    <a:bodyPr/>
                    <a:lstStyle/>
                    <a:p>
                      <a:pPr algn="ctr" fontAlgn="b"/>
                      <a:r>
                        <a:rPr lang="en-US" sz="1400" b="1" i="0" u="none" strike="noStrike" dirty="0">
                          <a:solidFill>
                            <a:srgbClr val="000000"/>
                          </a:solidFill>
                          <a:effectLst/>
                          <a:latin typeface="Calibri"/>
                        </a:rPr>
                        <a:t>business cost</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solidFill>
                      <a:schemeClr val="bg1"/>
                    </a:solidFill>
                  </a:tcPr>
                </a:tc>
              </a:tr>
              <a:tr h="238125">
                <a:tc>
                  <a:txBody>
                    <a:bodyPr/>
                    <a:lstStyle/>
                    <a:p>
                      <a:pPr algn="ctr" fontAlgn="b"/>
                      <a:r>
                        <a:rPr lang="en-US" sz="1400" b="1" i="0" u="none" strike="noStrike" dirty="0">
                          <a:solidFill>
                            <a:srgbClr val="000000"/>
                          </a:solidFill>
                          <a:effectLst/>
                          <a:latin typeface="Calibri"/>
                        </a:rPr>
                        <a:t>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chemeClr val="bg1"/>
                    </a:solidFill>
                  </a:tcPr>
                </a:tc>
                <a:tc>
                  <a:txBody>
                    <a:bodyPr/>
                    <a:lstStyle/>
                    <a:p>
                      <a:pPr algn="l" fontAlgn="b"/>
                      <a:r>
                        <a:rPr lang="en-US" sz="1400" b="0" i="0" u="none" strike="noStrike" dirty="0">
                          <a:solidFill>
                            <a:srgbClr val="000000"/>
                          </a:solidFill>
                          <a:effectLst/>
                          <a:latin typeface="Calibri"/>
                        </a:rPr>
                        <a:t>Century Gothic</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chemeClr val="bg1"/>
                    </a:solidFill>
                  </a:tcPr>
                </a:tc>
                <a:tc>
                  <a:txBody>
                    <a:bodyPr/>
                    <a:lstStyle/>
                    <a:p>
                      <a:pPr algn="ctr" fontAlgn="b"/>
                      <a:r>
                        <a:rPr lang="en-US" sz="1400" b="0" i="0" u="none" strike="noStrike" dirty="0">
                          <a:solidFill>
                            <a:srgbClr val="000000"/>
                          </a:solidFill>
                          <a:effectLst/>
                          <a:latin typeface="Calibri"/>
                        </a:rPr>
                        <a:t>10</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chemeClr val="bg1"/>
                    </a:solidFill>
                  </a:tcPr>
                </a:tc>
                <a:tc>
                  <a:txBody>
                    <a:bodyPr/>
                    <a:lstStyle/>
                    <a:p>
                      <a:pPr algn="r" fontAlgn="b"/>
                      <a:r>
                        <a:rPr lang="en-US" sz="1400" b="0" i="0" u="none" strike="noStrike">
                          <a:solidFill>
                            <a:srgbClr val="000000"/>
                          </a:solidFill>
                          <a:effectLst/>
                          <a:latin typeface="Calibri"/>
                        </a:rPr>
                        <a:t>3.45%</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chemeClr val="bg1"/>
                    </a:solidFill>
                  </a:tcPr>
                </a:tc>
                <a:tc>
                  <a:txBody>
                    <a:bodyPr/>
                    <a:lstStyle/>
                    <a:p>
                      <a:pPr algn="l" fontAlgn="b"/>
                      <a:r>
                        <a:rPr lang="en-US" sz="1400" b="0" i="0" u="none" strike="noStrike">
                          <a:solidFill>
                            <a:srgbClr val="000000"/>
                          </a:solidFill>
                          <a:effectLst/>
                          <a:latin typeface="Calibri"/>
                        </a:rPr>
                        <a:t> $              46.32 </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chemeClr val="bg1"/>
                    </a:solidFill>
                  </a:tcPr>
                </a:tc>
                <a:tc>
                  <a:txBody>
                    <a:bodyPr/>
                    <a:lstStyle/>
                    <a:p>
                      <a:pPr algn="l" fontAlgn="b"/>
                      <a:r>
                        <a:rPr lang="en-US" sz="1400" b="0" i="0" u="none" strike="noStrike">
                          <a:solidFill>
                            <a:srgbClr val="000000"/>
                          </a:solidFill>
                          <a:effectLst/>
                          <a:latin typeface="Calibri"/>
                        </a:rPr>
                        <a:t> $                179.29 </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chemeClr val="bg1"/>
                    </a:solidFill>
                  </a:tcPr>
                </a:tc>
              </a:tr>
              <a:tr h="238125">
                <a:tc>
                  <a:txBody>
                    <a:bodyPr/>
                    <a:lstStyle/>
                    <a:p>
                      <a:pPr algn="ctr" fontAlgn="b"/>
                      <a:r>
                        <a:rPr lang="en-US" sz="1400" b="1" i="0" u="none" strike="noStrike" dirty="0">
                          <a:solidFill>
                            <a:srgbClr val="000000"/>
                          </a:solidFill>
                          <a:effectLst/>
                          <a:latin typeface="Calibri"/>
                        </a:rPr>
                        <a:t>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chemeClr val="bg1"/>
                    </a:solidFill>
                  </a:tcPr>
                </a:tc>
                <a:tc>
                  <a:txBody>
                    <a:bodyPr/>
                    <a:lstStyle/>
                    <a:p>
                      <a:pPr algn="l" fontAlgn="b"/>
                      <a:r>
                        <a:rPr lang="en-US" sz="1400" b="0" i="0" u="none" strike="noStrike" dirty="0" err="1">
                          <a:solidFill>
                            <a:srgbClr val="000000"/>
                          </a:solidFill>
                          <a:effectLst/>
                          <a:latin typeface="Calibri"/>
                        </a:rPr>
                        <a:t>Ecofont</a:t>
                      </a:r>
                      <a:endParaRPr lang="en-US" sz="1400" b="0" i="0" u="none" strike="noStrike" dirty="0">
                        <a:solidFill>
                          <a:srgbClr val="000000"/>
                        </a:solidFill>
                        <a:effectLst/>
                        <a:latin typeface="Calibri"/>
                      </a:endParaRP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chemeClr val="bg1"/>
                    </a:solidFill>
                  </a:tcPr>
                </a:tc>
                <a:tc>
                  <a:txBody>
                    <a:bodyPr/>
                    <a:lstStyle/>
                    <a:p>
                      <a:pPr algn="ctr" fontAlgn="b"/>
                      <a:r>
                        <a:rPr lang="en-US" sz="1400" b="0" i="0" u="none" strike="noStrike" dirty="0">
                          <a:solidFill>
                            <a:srgbClr val="000000"/>
                          </a:solidFill>
                          <a:effectLst/>
                          <a:latin typeface="Calibri"/>
                        </a:rPr>
                        <a:t>10</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chemeClr val="bg1"/>
                    </a:solidFill>
                  </a:tcPr>
                </a:tc>
                <a:tc>
                  <a:txBody>
                    <a:bodyPr/>
                    <a:lstStyle/>
                    <a:p>
                      <a:pPr algn="r" fontAlgn="b"/>
                      <a:r>
                        <a:rPr lang="en-US" sz="1400" b="0" i="0" u="none" strike="noStrike" dirty="0">
                          <a:solidFill>
                            <a:srgbClr val="000000"/>
                          </a:solidFill>
                          <a:effectLst/>
                          <a:latin typeface="Calibri"/>
                        </a:rPr>
                        <a:t>3.47%</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chemeClr val="bg1"/>
                    </a:solidFill>
                  </a:tcPr>
                </a:tc>
                <a:tc>
                  <a:txBody>
                    <a:bodyPr/>
                    <a:lstStyle/>
                    <a:p>
                      <a:pPr algn="l" fontAlgn="b"/>
                      <a:r>
                        <a:rPr lang="en-US" sz="1400" b="0" i="0" u="none" strike="noStrike">
                          <a:solidFill>
                            <a:srgbClr val="000000"/>
                          </a:solidFill>
                          <a:effectLst/>
                          <a:latin typeface="Calibri"/>
                        </a:rPr>
                        <a:t> $              46.59 </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chemeClr val="bg1"/>
                    </a:solidFill>
                  </a:tcPr>
                </a:tc>
                <a:tc>
                  <a:txBody>
                    <a:bodyPr/>
                    <a:lstStyle/>
                    <a:p>
                      <a:pPr algn="l" fontAlgn="b"/>
                      <a:r>
                        <a:rPr lang="en-US" sz="1400" b="0" i="0" u="none" strike="noStrike">
                          <a:solidFill>
                            <a:srgbClr val="000000"/>
                          </a:solidFill>
                          <a:effectLst/>
                          <a:latin typeface="Calibri"/>
                        </a:rPr>
                        <a:t> $                180.33 </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chemeClr val="bg1"/>
                    </a:solidFill>
                  </a:tcPr>
                </a:tc>
              </a:tr>
              <a:tr h="238125">
                <a:tc>
                  <a:txBody>
                    <a:bodyPr/>
                    <a:lstStyle/>
                    <a:p>
                      <a:pPr algn="ctr" fontAlgn="b"/>
                      <a:r>
                        <a:rPr lang="en-US" sz="1400" b="1" i="0" u="none" strike="noStrike" dirty="0">
                          <a:solidFill>
                            <a:srgbClr val="000000"/>
                          </a:solidFill>
                          <a:effectLst/>
                          <a:latin typeface="Calibri"/>
                        </a:rPr>
                        <a:t>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chemeClr val="bg1"/>
                    </a:solidFill>
                  </a:tcPr>
                </a:tc>
                <a:tc>
                  <a:txBody>
                    <a:bodyPr/>
                    <a:lstStyle/>
                    <a:p>
                      <a:pPr algn="l" fontAlgn="b"/>
                      <a:r>
                        <a:rPr lang="en-US" sz="1400" b="0" i="0" u="none" strike="noStrike" dirty="0">
                          <a:solidFill>
                            <a:srgbClr val="000000"/>
                          </a:solidFill>
                          <a:effectLst/>
                          <a:latin typeface="Calibri"/>
                        </a:rPr>
                        <a:t>Times Roman</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chemeClr val="bg1"/>
                    </a:solidFill>
                  </a:tcPr>
                </a:tc>
                <a:tc>
                  <a:txBody>
                    <a:bodyPr/>
                    <a:lstStyle/>
                    <a:p>
                      <a:pPr algn="ctr" fontAlgn="b"/>
                      <a:r>
                        <a:rPr lang="en-US" sz="1400" b="0" i="0" u="none" strike="noStrike" dirty="0">
                          <a:solidFill>
                            <a:srgbClr val="000000"/>
                          </a:solidFill>
                          <a:effectLst/>
                          <a:latin typeface="Calibri"/>
                        </a:rPr>
                        <a:t>11</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chemeClr val="bg1"/>
                    </a:solidFill>
                  </a:tcPr>
                </a:tc>
                <a:tc>
                  <a:txBody>
                    <a:bodyPr/>
                    <a:lstStyle/>
                    <a:p>
                      <a:pPr algn="r" fontAlgn="b"/>
                      <a:r>
                        <a:rPr lang="en-US" sz="1400" b="0" i="0" u="none" strike="noStrike">
                          <a:solidFill>
                            <a:srgbClr val="000000"/>
                          </a:solidFill>
                          <a:effectLst/>
                          <a:latin typeface="Calibri"/>
                        </a:rPr>
                        <a:t>3.54%</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chemeClr val="bg1"/>
                    </a:solidFill>
                  </a:tcPr>
                </a:tc>
                <a:tc>
                  <a:txBody>
                    <a:bodyPr/>
                    <a:lstStyle/>
                    <a:p>
                      <a:pPr algn="l" fontAlgn="b"/>
                      <a:r>
                        <a:rPr lang="en-US" sz="1400" b="0" i="0" u="none" strike="noStrike">
                          <a:solidFill>
                            <a:srgbClr val="000000"/>
                          </a:solidFill>
                          <a:effectLst/>
                          <a:latin typeface="Calibri"/>
                        </a:rPr>
                        <a:t> $              47.53 </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chemeClr val="bg1"/>
                    </a:solidFill>
                  </a:tcPr>
                </a:tc>
                <a:tc>
                  <a:txBody>
                    <a:bodyPr/>
                    <a:lstStyle/>
                    <a:p>
                      <a:pPr algn="l" fontAlgn="b"/>
                      <a:r>
                        <a:rPr lang="en-US" sz="1400" b="0" i="0" u="none" strike="noStrike">
                          <a:solidFill>
                            <a:srgbClr val="000000"/>
                          </a:solidFill>
                          <a:effectLst/>
                          <a:latin typeface="Calibri"/>
                        </a:rPr>
                        <a:t> $                183.97 </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chemeClr val="bg1"/>
                    </a:solidFill>
                  </a:tcPr>
                </a:tc>
              </a:tr>
              <a:tr h="238125">
                <a:tc>
                  <a:txBody>
                    <a:bodyPr/>
                    <a:lstStyle/>
                    <a:p>
                      <a:pPr algn="ctr" fontAlgn="b"/>
                      <a:r>
                        <a:rPr lang="en-US" sz="1400" b="1" i="0" u="none" strike="noStrike" dirty="0">
                          <a:solidFill>
                            <a:srgbClr val="000000"/>
                          </a:solidFill>
                          <a:effectLst/>
                          <a:latin typeface="Calibri"/>
                        </a:rPr>
                        <a:t>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chemeClr val="bg1"/>
                    </a:solidFill>
                  </a:tcPr>
                </a:tc>
                <a:tc>
                  <a:txBody>
                    <a:bodyPr/>
                    <a:lstStyle/>
                    <a:p>
                      <a:pPr algn="l" fontAlgn="b"/>
                      <a:r>
                        <a:rPr lang="en-US" sz="1400" b="0" i="0" u="none" strike="noStrike" dirty="0">
                          <a:solidFill>
                            <a:srgbClr val="000000"/>
                          </a:solidFill>
                          <a:effectLst/>
                          <a:latin typeface="Calibri"/>
                        </a:rPr>
                        <a:t>Calibri</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chemeClr val="bg1"/>
                    </a:solidFill>
                  </a:tcPr>
                </a:tc>
                <a:tc>
                  <a:txBody>
                    <a:bodyPr/>
                    <a:lstStyle/>
                    <a:p>
                      <a:pPr algn="ctr" fontAlgn="b"/>
                      <a:r>
                        <a:rPr lang="en-US" sz="1400" b="0" i="0" u="none" strike="noStrike" dirty="0">
                          <a:solidFill>
                            <a:srgbClr val="000000"/>
                          </a:solidFill>
                          <a:effectLst/>
                          <a:latin typeface="Calibri"/>
                        </a:rPr>
                        <a:t>11</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chemeClr val="bg1"/>
                    </a:solidFill>
                  </a:tcPr>
                </a:tc>
                <a:tc>
                  <a:txBody>
                    <a:bodyPr/>
                    <a:lstStyle/>
                    <a:p>
                      <a:pPr algn="r" fontAlgn="b"/>
                      <a:r>
                        <a:rPr lang="en-US" sz="1400" b="0" i="0" u="none" strike="noStrike" dirty="0">
                          <a:solidFill>
                            <a:srgbClr val="000000"/>
                          </a:solidFill>
                          <a:effectLst/>
                          <a:latin typeface="Calibri"/>
                        </a:rPr>
                        <a:t>3.81%</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chemeClr val="bg1"/>
                    </a:solidFill>
                  </a:tcPr>
                </a:tc>
                <a:tc>
                  <a:txBody>
                    <a:bodyPr/>
                    <a:lstStyle/>
                    <a:p>
                      <a:pPr algn="l" fontAlgn="b"/>
                      <a:r>
                        <a:rPr lang="en-US" sz="1400" b="0" i="0" u="none" strike="noStrike">
                          <a:solidFill>
                            <a:srgbClr val="000000"/>
                          </a:solidFill>
                          <a:effectLst/>
                          <a:latin typeface="Calibri"/>
                        </a:rPr>
                        <a:t> $              51.16 </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chemeClr val="bg1"/>
                    </a:solidFill>
                  </a:tcPr>
                </a:tc>
                <a:tc>
                  <a:txBody>
                    <a:bodyPr/>
                    <a:lstStyle/>
                    <a:p>
                      <a:pPr algn="l" fontAlgn="b"/>
                      <a:r>
                        <a:rPr lang="en-US" sz="1400" b="0" i="0" u="none" strike="noStrike" dirty="0">
                          <a:solidFill>
                            <a:srgbClr val="000000"/>
                          </a:solidFill>
                          <a:effectLst/>
                          <a:latin typeface="Calibri"/>
                        </a:rPr>
                        <a:t> $                198.00 </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chemeClr val="bg1"/>
                    </a:solidFill>
                  </a:tcPr>
                </a:tc>
              </a:tr>
              <a:tr h="238125">
                <a:tc>
                  <a:txBody>
                    <a:bodyPr/>
                    <a:lstStyle/>
                    <a:p>
                      <a:pPr algn="ctr" fontAlgn="b"/>
                      <a:r>
                        <a:rPr lang="en-US" sz="1400" b="1" i="0" u="none" strike="noStrike" dirty="0">
                          <a:solidFill>
                            <a:srgbClr val="000000"/>
                          </a:solidFill>
                          <a:effectLst/>
                          <a:latin typeface="Calibri"/>
                        </a:rPr>
                        <a:t>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chemeClr val="bg1"/>
                    </a:solidFill>
                  </a:tcPr>
                </a:tc>
                <a:tc>
                  <a:txBody>
                    <a:bodyPr/>
                    <a:lstStyle/>
                    <a:p>
                      <a:pPr algn="l" fontAlgn="b"/>
                      <a:r>
                        <a:rPr lang="en-US" sz="1400" b="0" i="0" u="none" strike="noStrike" dirty="0">
                          <a:solidFill>
                            <a:srgbClr val="000000"/>
                          </a:solidFill>
                          <a:effectLst/>
                          <a:latin typeface="Calibri"/>
                        </a:rPr>
                        <a:t>Verdana</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chemeClr val="bg1"/>
                    </a:solidFill>
                  </a:tcPr>
                </a:tc>
                <a:tc>
                  <a:txBody>
                    <a:bodyPr/>
                    <a:lstStyle/>
                    <a:p>
                      <a:pPr algn="ctr" fontAlgn="b"/>
                      <a:r>
                        <a:rPr lang="en-US" sz="1400" b="0" i="0" u="none" strike="noStrike" dirty="0">
                          <a:solidFill>
                            <a:srgbClr val="000000"/>
                          </a:solidFill>
                          <a:effectLst/>
                          <a:latin typeface="Calibri"/>
                        </a:rPr>
                        <a:t>10</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chemeClr val="bg1"/>
                    </a:solidFill>
                  </a:tcPr>
                </a:tc>
                <a:tc>
                  <a:txBody>
                    <a:bodyPr/>
                    <a:lstStyle/>
                    <a:p>
                      <a:pPr algn="r" fontAlgn="b"/>
                      <a:r>
                        <a:rPr lang="en-US" sz="1400" b="0" i="0" u="none" strike="noStrike" dirty="0">
                          <a:solidFill>
                            <a:srgbClr val="000000"/>
                          </a:solidFill>
                          <a:effectLst/>
                          <a:latin typeface="Calibri"/>
                        </a:rPr>
                        <a:t>4.55%</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chemeClr val="bg1"/>
                    </a:solidFill>
                  </a:tcPr>
                </a:tc>
                <a:tc>
                  <a:txBody>
                    <a:bodyPr/>
                    <a:lstStyle/>
                    <a:p>
                      <a:pPr algn="l" fontAlgn="b"/>
                      <a:r>
                        <a:rPr lang="en-US" sz="1400" b="0" i="0" u="none" strike="noStrike" dirty="0">
                          <a:solidFill>
                            <a:srgbClr val="000000"/>
                          </a:solidFill>
                          <a:effectLst/>
                          <a:latin typeface="Calibri"/>
                        </a:rPr>
                        <a:t> $              61.09 </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chemeClr val="bg1"/>
                    </a:solidFill>
                  </a:tcPr>
                </a:tc>
                <a:tc>
                  <a:txBody>
                    <a:bodyPr/>
                    <a:lstStyle/>
                    <a:p>
                      <a:pPr algn="l" fontAlgn="b"/>
                      <a:r>
                        <a:rPr lang="en-US" sz="1400" b="0" i="0" u="none" strike="noStrike">
                          <a:solidFill>
                            <a:srgbClr val="000000"/>
                          </a:solidFill>
                          <a:effectLst/>
                          <a:latin typeface="Calibri"/>
                        </a:rPr>
                        <a:t> $                236.45 </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chemeClr val="bg1"/>
                    </a:solidFill>
                  </a:tcPr>
                </a:tc>
              </a:tr>
              <a:tr h="238125">
                <a:tc>
                  <a:txBody>
                    <a:bodyPr/>
                    <a:lstStyle/>
                    <a:p>
                      <a:pPr algn="ctr" fontAlgn="b"/>
                      <a:r>
                        <a:rPr lang="en-US" sz="1400" b="1" i="0" u="none" strike="noStrike" dirty="0">
                          <a:solidFill>
                            <a:srgbClr val="000000"/>
                          </a:solidFill>
                          <a:effectLst/>
                          <a:latin typeface="Calibri"/>
                        </a:rPr>
                        <a:t>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chemeClr val="bg1"/>
                    </a:solidFill>
                  </a:tcPr>
                </a:tc>
                <a:tc>
                  <a:txBody>
                    <a:bodyPr/>
                    <a:lstStyle/>
                    <a:p>
                      <a:pPr algn="l" fontAlgn="b"/>
                      <a:r>
                        <a:rPr lang="en-US" sz="1400" b="0" i="0" u="none" strike="noStrike">
                          <a:solidFill>
                            <a:srgbClr val="000000"/>
                          </a:solidFill>
                          <a:effectLst/>
                          <a:latin typeface="Calibri"/>
                        </a:rPr>
                        <a:t>Arial</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chemeClr val="bg1"/>
                    </a:solidFill>
                  </a:tcPr>
                </a:tc>
                <a:tc>
                  <a:txBody>
                    <a:bodyPr/>
                    <a:lstStyle/>
                    <a:p>
                      <a:pPr algn="ctr" fontAlgn="b"/>
                      <a:r>
                        <a:rPr lang="en-US" sz="1400" b="0" i="0" u="none" strike="noStrike" dirty="0">
                          <a:solidFill>
                            <a:srgbClr val="000000"/>
                          </a:solidFill>
                          <a:effectLst/>
                          <a:latin typeface="Calibri"/>
                        </a:rPr>
                        <a:t>11</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chemeClr val="bg1"/>
                    </a:solidFill>
                  </a:tcPr>
                </a:tc>
                <a:tc>
                  <a:txBody>
                    <a:bodyPr/>
                    <a:lstStyle/>
                    <a:p>
                      <a:pPr algn="r" fontAlgn="b"/>
                      <a:r>
                        <a:rPr lang="en-US" sz="1400" b="0" i="0" u="none" strike="noStrike">
                          <a:solidFill>
                            <a:srgbClr val="000000"/>
                          </a:solidFill>
                          <a:effectLst/>
                          <a:latin typeface="Calibri"/>
                        </a:rPr>
                        <a:t>4.97%</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chemeClr val="bg1"/>
                    </a:solidFill>
                  </a:tcPr>
                </a:tc>
                <a:tc>
                  <a:txBody>
                    <a:bodyPr/>
                    <a:lstStyle/>
                    <a:p>
                      <a:pPr algn="l" fontAlgn="b"/>
                      <a:r>
                        <a:rPr lang="en-US" sz="1400" b="0" i="0" u="none" strike="noStrike" dirty="0">
                          <a:solidFill>
                            <a:srgbClr val="000000"/>
                          </a:solidFill>
                          <a:effectLst/>
                          <a:latin typeface="Calibri"/>
                        </a:rPr>
                        <a:t> $              66.73 </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chemeClr val="bg1"/>
                    </a:solidFill>
                  </a:tcPr>
                </a:tc>
                <a:tc>
                  <a:txBody>
                    <a:bodyPr/>
                    <a:lstStyle/>
                    <a:p>
                      <a:pPr algn="l" fontAlgn="b"/>
                      <a:r>
                        <a:rPr lang="en-US" sz="1400" b="0" i="0" u="none" strike="noStrike">
                          <a:solidFill>
                            <a:srgbClr val="000000"/>
                          </a:solidFill>
                          <a:effectLst/>
                          <a:latin typeface="Calibri"/>
                        </a:rPr>
                        <a:t> $                258.28 </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chemeClr val="bg1"/>
                    </a:solidFill>
                  </a:tcPr>
                </a:tc>
              </a:tr>
              <a:tr h="238125">
                <a:tc>
                  <a:txBody>
                    <a:bodyPr/>
                    <a:lstStyle/>
                    <a:p>
                      <a:pPr algn="ctr" fontAlgn="b"/>
                      <a:r>
                        <a:rPr lang="en-US" sz="1400" b="1" i="0" u="none" strike="noStrike" dirty="0">
                          <a:solidFill>
                            <a:srgbClr val="000000"/>
                          </a:solidFill>
                          <a:effectLst/>
                          <a:latin typeface="Calibri"/>
                        </a:rPr>
                        <a:t>7</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chemeClr val="bg1"/>
                    </a:solidFill>
                  </a:tcPr>
                </a:tc>
                <a:tc>
                  <a:txBody>
                    <a:bodyPr/>
                    <a:lstStyle/>
                    <a:p>
                      <a:pPr algn="l" fontAlgn="b"/>
                      <a:r>
                        <a:rPr lang="en-US" sz="1400" b="0" i="0" u="none" strike="noStrike">
                          <a:solidFill>
                            <a:srgbClr val="000000"/>
                          </a:solidFill>
                          <a:effectLst/>
                          <a:latin typeface="Calibri"/>
                        </a:rPr>
                        <a:t>Sans Serif</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chemeClr val="bg1"/>
                    </a:solidFill>
                  </a:tcPr>
                </a:tc>
                <a:tc>
                  <a:txBody>
                    <a:bodyPr/>
                    <a:lstStyle/>
                    <a:p>
                      <a:pPr algn="ctr" fontAlgn="b"/>
                      <a:r>
                        <a:rPr lang="en-US" sz="1400" b="0" i="0" u="none" strike="noStrike" dirty="0">
                          <a:solidFill>
                            <a:srgbClr val="000000"/>
                          </a:solidFill>
                          <a:effectLst/>
                          <a:latin typeface="Calibri"/>
                        </a:rPr>
                        <a:t>11</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chemeClr val="bg1"/>
                    </a:solidFill>
                  </a:tcPr>
                </a:tc>
                <a:tc>
                  <a:txBody>
                    <a:bodyPr/>
                    <a:lstStyle/>
                    <a:p>
                      <a:pPr algn="r" fontAlgn="b"/>
                      <a:r>
                        <a:rPr lang="en-US" sz="1400" b="0" i="0" u="none" strike="noStrike">
                          <a:solidFill>
                            <a:srgbClr val="000000"/>
                          </a:solidFill>
                          <a:effectLst/>
                          <a:latin typeface="Calibri"/>
                        </a:rPr>
                        <a:t>5.09%</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chemeClr val="bg1"/>
                    </a:solidFill>
                  </a:tcPr>
                </a:tc>
                <a:tc>
                  <a:txBody>
                    <a:bodyPr/>
                    <a:lstStyle/>
                    <a:p>
                      <a:pPr algn="l" fontAlgn="b"/>
                      <a:r>
                        <a:rPr lang="en-US" sz="1400" b="0" i="0" u="none" strike="noStrike" dirty="0">
                          <a:solidFill>
                            <a:srgbClr val="000000"/>
                          </a:solidFill>
                          <a:effectLst/>
                          <a:latin typeface="Calibri"/>
                        </a:rPr>
                        <a:t> $              68.34 </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chemeClr val="bg1"/>
                    </a:solidFill>
                  </a:tcPr>
                </a:tc>
                <a:tc>
                  <a:txBody>
                    <a:bodyPr/>
                    <a:lstStyle/>
                    <a:p>
                      <a:pPr algn="l" fontAlgn="b"/>
                      <a:r>
                        <a:rPr lang="en-US" sz="1400" b="0" i="0" u="none" strike="noStrike">
                          <a:solidFill>
                            <a:srgbClr val="000000"/>
                          </a:solidFill>
                          <a:effectLst/>
                          <a:latin typeface="Calibri"/>
                        </a:rPr>
                        <a:t> $                264.52 </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chemeClr val="bg1"/>
                    </a:solidFill>
                  </a:tcPr>
                </a:tc>
              </a:tr>
              <a:tr h="238125">
                <a:tc>
                  <a:txBody>
                    <a:bodyPr/>
                    <a:lstStyle/>
                    <a:p>
                      <a:pPr algn="ctr" fontAlgn="b"/>
                      <a:r>
                        <a:rPr lang="en-US" sz="1400" b="1" i="0" u="none" strike="noStrike" dirty="0">
                          <a:solidFill>
                            <a:srgbClr val="000000"/>
                          </a:solidFill>
                          <a:effectLst/>
                          <a:latin typeface="Calibri"/>
                        </a:rPr>
                        <a:t>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chemeClr val="bg1"/>
                    </a:solidFill>
                  </a:tcPr>
                </a:tc>
                <a:tc>
                  <a:txBody>
                    <a:bodyPr/>
                    <a:lstStyle/>
                    <a:p>
                      <a:pPr algn="l" fontAlgn="b"/>
                      <a:r>
                        <a:rPr lang="en-US" sz="1400" b="0" i="0" u="none" strike="noStrike">
                          <a:solidFill>
                            <a:srgbClr val="000000"/>
                          </a:solidFill>
                          <a:effectLst/>
                          <a:latin typeface="Calibri"/>
                        </a:rPr>
                        <a:t>Trebuchet</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chemeClr val="bg1"/>
                    </a:solidFill>
                  </a:tcPr>
                </a:tc>
                <a:tc>
                  <a:txBody>
                    <a:bodyPr/>
                    <a:lstStyle/>
                    <a:p>
                      <a:pPr algn="ctr" fontAlgn="b"/>
                      <a:r>
                        <a:rPr lang="en-US" sz="1400" b="0" i="0" u="none" strike="noStrike" dirty="0">
                          <a:solidFill>
                            <a:srgbClr val="000000"/>
                          </a:solidFill>
                          <a:effectLst/>
                          <a:latin typeface="Calibri"/>
                        </a:rPr>
                        <a:t>11</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chemeClr val="bg1"/>
                    </a:solidFill>
                  </a:tcPr>
                </a:tc>
                <a:tc>
                  <a:txBody>
                    <a:bodyPr/>
                    <a:lstStyle/>
                    <a:p>
                      <a:pPr algn="r" fontAlgn="b"/>
                      <a:r>
                        <a:rPr lang="en-US" sz="1400" b="0" i="0" u="none" strike="noStrike">
                          <a:solidFill>
                            <a:srgbClr val="000000"/>
                          </a:solidFill>
                          <a:effectLst/>
                          <a:latin typeface="Calibri"/>
                        </a:rPr>
                        <a:t>5.12%</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chemeClr val="bg1"/>
                    </a:solidFill>
                  </a:tcPr>
                </a:tc>
                <a:tc>
                  <a:txBody>
                    <a:bodyPr/>
                    <a:lstStyle/>
                    <a:p>
                      <a:pPr algn="l" fontAlgn="b"/>
                      <a:r>
                        <a:rPr lang="en-US" sz="1400" b="0" i="0" u="none" strike="noStrike" dirty="0">
                          <a:solidFill>
                            <a:srgbClr val="000000"/>
                          </a:solidFill>
                          <a:effectLst/>
                          <a:latin typeface="Calibri"/>
                        </a:rPr>
                        <a:t> $              68.74 </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chemeClr val="bg1"/>
                    </a:solidFill>
                  </a:tcPr>
                </a:tc>
                <a:tc>
                  <a:txBody>
                    <a:bodyPr/>
                    <a:lstStyle/>
                    <a:p>
                      <a:pPr algn="l" fontAlgn="b"/>
                      <a:r>
                        <a:rPr lang="en-US" sz="1400" b="0" i="0" u="none" strike="noStrike" dirty="0">
                          <a:solidFill>
                            <a:srgbClr val="000000"/>
                          </a:solidFill>
                          <a:effectLst/>
                          <a:latin typeface="Calibri"/>
                        </a:rPr>
                        <a:t> $                266.08 </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chemeClr val="bg1"/>
                    </a:solidFill>
                  </a:tcPr>
                </a:tc>
              </a:tr>
              <a:tr h="238125">
                <a:tc>
                  <a:txBody>
                    <a:bodyPr/>
                    <a:lstStyle/>
                    <a:p>
                      <a:pPr algn="ctr" fontAlgn="b"/>
                      <a:r>
                        <a:rPr lang="en-US" sz="1400" b="1" i="0" u="none" strike="noStrike" dirty="0">
                          <a:solidFill>
                            <a:srgbClr val="000000"/>
                          </a:solidFill>
                          <a:effectLst/>
                          <a:latin typeface="Calibri"/>
                        </a:rPr>
                        <a:t>9</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chemeClr val="bg1"/>
                    </a:solidFill>
                  </a:tcPr>
                </a:tc>
                <a:tc>
                  <a:txBody>
                    <a:bodyPr/>
                    <a:lstStyle/>
                    <a:p>
                      <a:pPr algn="l" fontAlgn="b"/>
                      <a:r>
                        <a:rPr lang="en-US" sz="1400" b="0" i="0" u="none" strike="noStrike">
                          <a:solidFill>
                            <a:srgbClr val="000000"/>
                          </a:solidFill>
                          <a:effectLst/>
                          <a:latin typeface="Calibri"/>
                        </a:rPr>
                        <a:t>Tahoma</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chemeClr val="bg1"/>
                    </a:solidFill>
                  </a:tcPr>
                </a:tc>
                <a:tc>
                  <a:txBody>
                    <a:bodyPr/>
                    <a:lstStyle/>
                    <a:p>
                      <a:pPr algn="ctr" fontAlgn="b"/>
                      <a:r>
                        <a:rPr lang="en-US" sz="1400" b="0" i="0" u="none" strike="noStrike" dirty="0">
                          <a:solidFill>
                            <a:srgbClr val="000000"/>
                          </a:solidFill>
                          <a:effectLst/>
                          <a:latin typeface="Calibri"/>
                        </a:rPr>
                        <a:t>11</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chemeClr val="bg1"/>
                    </a:solidFill>
                  </a:tcPr>
                </a:tc>
                <a:tc>
                  <a:txBody>
                    <a:bodyPr/>
                    <a:lstStyle/>
                    <a:p>
                      <a:pPr algn="r" fontAlgn="b"/>
                      <a:r>
                        <a:rPr lang="en-US" sz="1400" b="0" i="0" u="none" strike="noStrike">
                          <a:solidFill>
                            <a:srgbClr val="000000"/>
                          </a:solidFill>
                          <a:effectLst/>
                          <a:latin typeface="Calibri"/>
                        </a:rPr>
                        <a:t>5.21%</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chemeClr val="bg1"/>
                    </a:solidFill>
                  </a:tcPr>
                </a:tc>
                <a:tc>
                  <a:txBody>
                    <a:bodyPr/>
                    <a:lstStyle/>
                    <a:p>
                      <a:pPr algn="l" fontAlgn="b"/>
                      <a:r>
                        <a:rPr lang="en-US" sz="1400" b="0" i="0" u="none" strike="noStrike">
                          <a:solidFill>
                            <a:srgbClr val="000000"/>
                          </a:solidFill>
                          <a:effectLst/>
                          <a:latin typeface="Calibri"/>
                        </a:rPr>
                        <a:t> $              69.95 </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chemeClr val="bg1"/>
                    </a:solidFill>
                  </a:tcPr>
                </a:tc>
                <a:tc>
                  <a:txBody>
                    <a:bodyPr/>
                    <a:lstStyle/>
                    <a:p>
                      <a:pPr algn="l" fontAlgn="b"/>
                      <a:r>
                        <a:rPr lang="en-US" sz="1400" b="0" i="0" u="none" strike="noStrike" dirty="0">
                          <a:solidFill>
                            <a:srgbClr val="000000"/>
                          </a:solidFill>
                          <a:effectLst/>
                          <a:latin typeface="Calibri"/>
                        </a:rPr>
                        <a:t> $                270.75 </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chemeClr val="bg1"/>
                    </a:solidFill>
                  </a:tcPr>
                </a:tc>
              </a:tr>
              <a:tr h="238125">
                <a:tc>
                  <a:txBody>
                    <a:bodyPr/>
                    <a:lstStyle/>
                    <a:p>
                      <a:pPr algn="ctr" fontAlgn="b"/>
                      <a:r>
                        <a:rPr lang="en-US" sz="1400" b="1" i="0" u="none" strike="noStrike" dirty="0">
                          <a:solidFill>
                            <a:srgbClr val="000000"/>
                          </a:solidFill>
                          <a:effectLst/>
                          <a:latin typeface="Calibri"/>
                        </a:rPr>
                        <a:t>10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b"/>
                      <a:r>
                        <a:rPr lang="en-US" sz="1400" b="0" i="0" u="none" strike="noStrike" dirty="0">
                          <a:solidFill>
                            <a:srgbClr val="000000"/>
                          </a:solidFill>
                          <a:effectLst/>
                          <a:latin typeface="Calibri"/>
                        </a:rPr>
                        <a:t>Franklin Gothic Medium</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1400" b="0" i="0" u="none" strike="noStrike" dirty="0">
                          <a:solidFill>
                            <a:srgbClr val="000000"/>
                          </a:solidFill>
                          <a:effectLst/>
                          <a:latin typeface="Calibri"/>
                        </a:rPr>
                        <a:t>11</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r" fontAlgn="b"/>
                      <a:r>
                        <a:rPr lang="en-US" sz="1400" b="0" i="0" u="none" strike="noStrike">
                          <a:solidFill>
                            <a:srgbClr val="000000"/>
                          </a:solidFill>
                          <a:effectLst/>
                          <a:latin typeface="Calibri"/>
                        </a:rPr>
                        <a:t>5.51%</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b"/>
                      <a:r>
                        <a:rPr lang="en-US" sz="1400" b="0" i="0" u="none" strike="noStrike">
                          <a:solidFill>
                            <a:srgbClr val="000000"/>
                          </a:solidFill>
                          <a:effectLst/>
                          <a:latin typeface="Calibri"/>
                        </a:rPr>
                        <a:t> $              73.98 </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b"/>
                      <a:r>
                        <a:rPr lang="en-US" sz="1400" b="0" i="0" u="none" strike="noStrike" dirty="0">
                          <a:solidFill>
                            <a:srgbClr val="000000"/>
                          </a:solidFill>
                          <a:effectLst/>
                          <a:latin typeface="Calibri"/>
                        </a:rPr>
                        <a:t> $                286.34 </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r>
            </a:tbl>
          </a:graphicData>
        </a:graphic>
      </p:graphicFrame>
    </p:spTree>
    <p:extLst>
      <p:ext uri="{BB962C8B-B14F-4D97-AF65-F5344CB8AC3E}">
        <p14:creationId xmlns:p14="http://schemas.microsoft.com/office/powerpoint/2010/main" val="611521969"/>
      </p:ext>
    </p:extLst>
  </p:cSld>
  <p:clrMapOvr>
    <a:masterClrMapping/>
  </p:clrMapOvr>
  <mc:AlternateContent xmlns:mc="http://schemas.openxmlformats.org/markup-compatibility/2006">
    <mc:Choice xmlns:p14="http://schemas.microsoft.com/office/powerpoint/2010/main" Requires="p14">
      <p:transition spd="slow" p14:dur="1600">
        <p:blinds dir="vert"/>
      </p:transition>
    </mc:Choice>
    <mc:Fallback>
      <p:transition spd="slow">
        <p:blinds dir="vert"/>
      </p:transition>
    </mc:Fallback>
  </mc:AlternateContent>
  <p:timing>
    <p:tnLst>
      <p:par>
        <p:cTn id="1" dur="indefinite" restart="never" nodeType="tmRoot"/>
      </p:par>
    </p:tnLst>
  </p:timing>
</p:sld>
</file>

<file path=ppt/theme/theme1.xml><?xml version="1.0" encoding="utf-8"?>
<a:theme xmlns:a="http://schemas.openxmlformats.org/drawingml/2006/main" name="Spring">
  <a:themeElements>
    <a:clrScheme name="Spring">
      <a:dk1>
        <a:sysClr val="windowText" lastClr="000000"/>
      </a:dk1>
      <a:lt1>
        <a:sysClr val="window" lastClr="FFFFFF"/>
      </a:lt1>
      <a:dk2>
        <a:srgbClr val="66822D"/>
      </a:dk2>
      <a:lt2>
        <a:srgbClr val="BEEA73"/>
      </a:lt2>
      <a:accent1>
        <a:srgbClr val="C1EC76"/>
      </a:accent1>
      <a:accent2>
        <a:srgbClr val="8FE28A"/>
      </a:accent2>
      <a:accent3>
        <a:srgbClr val="F3BF45"/>
      </a:accent3>
      <a:accent4>
        <a:srgbClr val="F47E5A"/>
      </a:accent4>
      <a:accent5>
        <a:srgbClr val="F489CF"/>
      </a:accent5>
      <a:accent6>
        <a:srgbClr val="B56FF4"/>
      </a:accent6>
      <a:hlink>
        <a:srgbClr val="408080"/>
      </a:hlink>
      <a:folHlink>
        <a:srgbClr val="5EAEAE"/>
      </a:folHlink>
    </a:clrScheme>
    <a:fontScheme name="Spring">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Spring">
      <a:fillStyleLst>
        <a:solidFill>
          <a:schemeClr val="phClr"/>
        </a:solidFill>
        <a:gradFill rotWithShape="1">
          <a:gsLst>
            <a:gs pos="0">
              <a:schemeClr val="phClr">
                <a:tint val="70000"/>
                <a:lumMod val="110000"/>
              </a:schemeClr>
            </a:gs>
            <a:gs pos="100000">
              <a:schemeClr val="phClr">
                <a:tint val="100000"/>
                <a:shade val="85000"/>
                <a:lumMod val="80000"/>
              </a:schemeClr>
            </a:gs>
          </a:gsLst>
          <a:lin ang="5400000" scaled="1"/>
        </a:gradFill>
        <a:gradFill rotWithShape="1">
          <a:gsLst>
            <a:gs pos="0">
              <a:schemeClr val="phClr">
                <a:tint val="97000"/>
                <a:satMod val="100000"/>
                <a:lumMod val="110000"/>
              </a:schemeClr>
            </a:gs>
            <a:gs pos="100000">
              <a:schemeClr val="phClr">
                <a:shade val="85000"/>
                <a:lumMod val="80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88900" dist="38100" dir="5400000" algn="ctr" rotWithShape="0">
              <a:srgbClr val="000000">
                <a:alpha val="65000"/>
              </a:srgbClr>
            </a:outerShdw>
          </a:effectLst>
          <a:scene3d>
            <a:camera prst="orthographicFront">
              <a:rot lat="0" lon="0" rev="0"/>
            </a:camera>
            <a:lightRig rig="threePt" dir="tl">
              <a:rot lat="0" lon="0" rev="5400000"/>
            </a:lightRig>
          </a:scene3d>
          <a:sp3d>
            <a:bevelT w="25400" h="38100"/>
          </a:sp3d>
        </a:effectStyle>
      </a:effectStyleLst>
      <a:bgFillStyleLst>
        <a:solidFill>
          <a:schemeClr val="phClr"/>
        </a:solidFill>
        <a:gradFill rotWithShape="1">
          <a:gsLst>
            <a:gs pos="0">
              <a:schemeClr val="phClr">
                <a:tint val="100000"/>
                <a:shade val="100000"/>
                <a:hueMod val="100000"/>
                <a:satMod val="106000"/>
                <a:lumMod val="100000"/>
              </a:schemeClr>
            </a:gs>
            <a:gs pos="88000">
              <a:schemeClr val="phClr">
                <a:tint val="90000"/>
                <a:shade val="68000"/>
                <a:hueMod val="100000"/>
                <a:satMod val="114000"/>
                <a:lumMod val="74000"/>
              </a:schemeClr>
            </a:gs>
          </a:gsLst>
          <a:lin ang="5400000" scaled="1"/>
        </a:gradFill>
        <a:gradFill rotWithShape="1">
          <a:gsLst>
            <a:gs pos="0">
              <a:schemeClr val="phClr">
                <a:tint val="94000"/>
                <a:shade val="100000"/>
                <a:hueMod val="100000"/>
                <a:satMod val="118000"/>
                <a:lumMod val="100000"/>
              </a:schemeClr>
            </a:gs>
            <a:gs pos="100000">
              <a:schemeClr val="phClr">
                <a:tint val="98000"/>
                <a:shade val="68000"/>
                <a:hueMod val="100000"/>
                <a:satMod val="118000"/>
                <a:lumMod val="82000"/>
              </a:schemeClr>
            </a:gs>
          </a:gsLst>
          <a:path path="circle">
            <a:fillToRect l="50000" t="50000" r="100000" b="10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TC102455596[[fn=Spring]]</Template>
  <TotalTime>4468</TotalTime>
  <Words>766</Words>
  <Application>Microsoft Office PowerPoint</Application>
  <PresentationFormat>On-screen Show (4:3)</PresentationFormat>
  <Paragraphs>104</Paragraphs>
  <Slides>12</Slides>
  <Notes>0</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Spring</vt:lpstr>
      <vt:lpstr>Integrate Sustainability in ICT Planning and Design Project</vt:lpstr>
      <vt:lpstr>Sustainability Integration into ICT Planning and Design </vt:lpstr>
      <vt:lpstr>Cut down example of school network</vt:lpstr>
      <vt:lpstr>Tips for Managing Printers and Reducing Printing Costs</vt:lpstr>
      <vt:lpstr>Reduce Waste</vt:lpstr>
      <vt:lpstr>Allocate Print Quotas</vt:lpstr>
      <vt:lpstr>Reduce Printer Hardware Costs</vt:lpstr>
      <vt:lpstr>Discourage the use of Colour Printing</vt:lpstr>
      <vt:lpstr>Selecting Cheaper Printing Fonts</vt:lpstr>
      <vt:lpstr>How much does ink really cost?</vt:lpstr>
      <vt:lpstr>Preferred Printer Selection</vt:lpstr>
      <vt:lpstr>References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Integrate Sustainability in ICT Planning and Design Project</dc:title>
  <dc:creator>Rene</dc:creator>
  <cp:lastModifiedBy>Rene</cp:lastModifiedBy>
  <cp:revision>25</cp:revision>
  <dcterms:created xsi:type="dcterms:W3CDTF">2012-11-03T02:57:44Z</dcterms:created>
  <dcterms:modified xsi:type="dcterms:W3CDTF">2012-11-06T05:26:41Z</dcterms:modified>
</cp:coreProperties>
</file>